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61" r:id="rId5"/>
    <p:sldId id="262" r:id="rId6"/>
    <p:sldId id="263" r:id="rId7"/>
    <p:sldId id="264" r:id="rId8"/>
    <p:sldId id="265" r:id="rId9"/>
    <p:sldId id="266" r:id="rId10"/>
  </p:sldIdLst>
  <p:sldSz cx="15238413" cy="7974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30"/>
    <a:srgbClr val="E60000"/>
    <a:srgbClr val="C2E6DE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92268F-7091-44F7-B7FF-E8C746F1B5BE}" v="3" dt="2022-10-12T03:57:37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8"/>
    <p:restoredTop sz="94830"/>
  </p:normalViewPr>
  <p:slideViewPr>
    <p:cSldViewPr snapToGrid="0" snapToObjects="1">
      <p:cViewPr varScale="1">
        <p:scale>
          <a:sx n="100" d="100"/>
          <a:sy n="100" d="100"/>
        </p:scale>
        <p:origin x="16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#1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77901-1DDD-44B6-961D-BC3FE22D3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85684" y="637428"/>
            <a:ext cx="847425" cy="1015080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06A4E87-1A75-6C16-CC8E-F76BEBFFA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4971" y="1070151"/>
            <a:ext cx="5702409" cy="6152774"/>
          </a:xfrm>
          <a:custGeom>
            <a:avLst/>
            <a:gdLst>
              <a:gd name="connsiteX0" fmla="*/ 1798461 w 3599244"/>
              <a:gd name="connsiteY0" fmla="*/ 0 h 4174545"/>
              <a:gd name="connsiteX1" fmla="*/ 1800783 w 3599244"/>
              <a:gd name="connsiteY1" fmla="*/ 0 h 4174545"/>
              <a:gd name="connsiteX2" fmla="*/ 3599244 w 3599244"/>
              <a:gd name="connsiteY2" fmla="*/ 899231 h 4174545"/>
              <a:gd name="connsiteX3" fmla="*/ 3599244 w 3599244"/>
              <a:gd name="connsiteY3" fmla="*/ 3274733 h 4174545"/>
              <a:gd name="connsiteX4" fmla="*/ 1799622 w 3599244"/>
              <a:gd name="connsiteY4" fmla="*/ 4174545 h 4174545"/>
              <a:gd name="connsiteX5" fmla="*/ 0 w 3599244"/>
              <a:gd name="connsiteY5" fmla="*/ 3274733 h 4174545"/>
              <a:gd name="connsiteX6" fmla="*/ 0 w 3599244"/>
              <a:gd name="connsiteY6" fmla="*/ 899231 h 41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9244" h="4174545">
                <a:moveTo>
                  <a:pt x="1798461" y="0"/>
                </a:moveTo>
                <a:lnTo>
                  <a:pt x="1800783" y="0"/>
                </a:lnTo>
                <a:lnTo>
                  <a:pt x="3599244" y="899231"/>
                </a:lnTo>
                <a:lnTo>
                  <a:pt x="3599244" y="3274733"/>
                </a:lnTo>
                <a:lnTo>
                  <a:pt x="1799622" y="4174545"/>
                </a:lnTo>
                <a:lnTo>
                  <a:pt x="0" y="3274733"/>
                </a:lnTo>
                <a:lnTo>
                  <a:pt x="0" y="89923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algn="ctr">
              <a:defRPr sz="2170" b="1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insert picture</a:t>
            </a:r>
          </a:p>
        </p:txBody>
      </p:sp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9F1F0984-51DB-0E02-CE31-7AC59BA45D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3384295" y="2465923"/>
            <a:ext cx="775889" cy="3395714"/>
          </a:xfrm>
          <a:prstGeom prst="rect">
            <a:avLst/>
          </a:prstGeom>
        </p:spPr>
      </p:pic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E8F35941-9BD4-8F99-743E-4EC1B8F91D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67728" y="2465923"/>
            <a:ext cx="775889" cy="3395714"/>
          </a:xfrm>
          <a:prstGeom prst="rect">
            <a:avLst/>
          </a:prstGeom>
        </p:spPr>
      </p:pic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A3A99D13-A268-0C33-C098-9E014A844A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476" y="7170129"/>
            <a:ext cx="4537446" cy="31477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en-GB" dirty="0"/>
              <a:t>Date &amp; Time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0571754-B88B-FE96-C501-962A7536AC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309" y="400180"/>
            <a:ext cx="6196978" cy="1803769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rgbClr val="E60000"/>
                </a:solidFill>
                <a:latin typeface="Space Grotesk" pitchFamily="2" charset="77"/>
                <a:cs typeface="Space Grotesk" pitchFamily="2" charset="77"/>
              </a:defRPr>
            </a:lvl1pPr>
            <a:lvl2pPr>
              <a:defRPr sz="36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2pPr>
            <a:lvl3pPr>
              <a:defRPr sz="36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3pPr>
            <a:lvl4pPr>
              <a:defRPr sz="36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4pPr>
            <a:lvl5pPr>
              <a:defRPr sz="36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en-US" dirty="0"/>
              <a:t>Heading goes here</a:t>
            </a:r>
          </a:p>
          <a:p>
            <a:pPr lvl="0"/>
            <a:r>
              <a:rPr lang="en-US" dirty="0"/>
              <a:t>Heading goes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3FD677-CE0F-B7AB-3D22-8F5CA81C82DA}"/>
              </a:ext>
            </a:extLst>
          </p:cNvPr>
          <p:cNvSpPr/>
          <p:nvPr userDrawn="1"/>
        </p:nvSpPr>
        <p:spPr>
          <a:xfrm>
            <a:off x="12563062" y="7076661"/>
            <a:ext cx="2179983" cy="484194"/>
          </a:xfrm>
          <a:prstGeom prst="rect">
            <a:avLst/>
          </a:prstGeom>
          <a:solidFill>
            <a:srgbClr val="001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b="0" kern="1200" dirty="0">
                <a:solidFill>
                  <a:schemeClr val="lt1"/>
                </a:solidFill>
                <a:effectLst/>
                <a:latin typeface="Space Grotesk" pitchFamily="2" charset="77"/>
                <a:ea typeface="+mn-ea"/>
                <a:cs typeface="Space Grotesk" pitchFamily="2" charset="77"/>
              </a:rPr>
              <a:t>Register now →</a:t>
            </a:r>
          </a:p>
        </p:txBody>
      </p:sp>
    </p:spTree>
    <p:extLst>
      <p:ext uri="{BB962C8B-B14F-4D97-AF65-F5344CB8AC3E}">
        <p14:creationId xmlns:p14="http://schemas.microsoft.com/office/powerpoint/2010/main" val="147506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#1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77901-1DDD-44B6-961D-BC3FE22D3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5493" y="637428"/>
            <a:ext cx="847425" cy="1015080"/>
          </a:xfrm>
          <a:prstGeom prst="rect">
            <a:avLst/>
          </a:prstGeom>
        </p:spPr>
      </p:pic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9F1F0984-51DB-0E02-CE31-7AC59BA45D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2131034" y="2465923"/>
            <a:ext cx="775889" cy="3395714"/>
          </a:xfrm>
          <a:prstGeom prst="rect">
            <a:avLst/>
          </a:prstGeom>
        </p:spPr>
      </p:pic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E8F35941-9BD4-8F99-743E-4EC1B8F91D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4387" y="2465923"/>
            <a:ext cx="775889" cy="3395714"/>
          </a:xfrm>
          <a:prstGeom prst="rect">
            <a:avLst/>
          </a:prstGeom>
        </p:spPr>
      </p:pic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A3A99D13-A268-0C33-C098-9E014A844A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476" y="7170129"/>
            <a:ext cx="4537446" cy="31477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en-GB" dirty="0"/>
              <a:t>Date &amp; Time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0571754-B88B-FE96-C501-962A7536AC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6194" y="2743200"/>
            <a:ext cx="9646867" cy="2755557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rgbClr val="E60000"/>
                </a:solidFill>
                <a:latin typeface="Space Grotesk" pitchFamily="2" charset="77"/>
                <a:cs typeface="Space Grotesk" pitchFamily="2" charset="77"/>
              </a:defRPr>
            </a:lvl1pPr>
            <a:lvl2pPr>
              <a:defRPr sz="36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2pPr>
            <a:lvl3pPr>
              <a:defRPr sz="36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3pPr>
            <a:lvl4pPr>
              <a:defRPr sz="36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4pPr>
            <a:lvl5pPr>
              <a:defRPr sz="36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en-US" dirty="0"/>
              <a:t>Heading goes here</a:t>
            </a:r>
          </a:p>
          <a:p>
            <a:pPr lvl="0"/>
            <a:r>
              <a:rPr lang="en-US" dirty="0"/>
              <a:t>Heading goes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3FD677-CE0F-B7AB-3D22-8F5CA81C82DA}"/>
              </a:ext>
            </a:extLst>
          </p:cNvPr>
          <p:cNvSpPr/>
          <p:nvPr userDrawn="1"/>
        </p:nvSpPr>
        <p:spPr>
          <a:xfrm>
            <a:off x="12563062" y="7076661"/>
            <a:ext cx="2179983" cy="484194"/>
          </a:xfrm>
          <a:prstGeom prst="rect">
            <a:avLst/>
          </a:prstGeom>
          <a:solidFill>
            <a:srgbClr val="001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b="0" kern="1200" dirty="0">
                <a:solidFill>
                  <a:schemeClr val="lt1"/>
                </a:solidFill>
                <a:effectLst/>
                <a:latin typeface="Space Grotesk" pitchFamily="2" charset="77"/>
                <a:ea typeface="+mn-ea"/>
                <a:cs typeface="Space Grotesk" pitchFamily="2" charset="77"/>
              </a:rPr>
              <a:t>Register now →</a:t>
            </a:r>
          </a:p>
        </p:txBody>
      </p:sp>
    </p:spTree>
    <p:extLst>
      <p:ext uri="{BB962C8B-B14F-4D97-AF65-F5344CB8AC3E}">
        <p14:creationId xmlns:p14="http://schemas.microsoft.com/office/powerpoint/2010/main" val="310264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424543"/>
            <a:ext cx="13143131" cy="154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2122712"/>
            <a:ext cx="13143131" cy="505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2" y="7390729"/>
            <a:ext cx="3428643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DD636-71E7-AF47-B225-3E15E192F8B0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7390729"/>
            <a:ext cx="5142964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7390729"/>
            <a:ext cx="3428643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BD0DF-45C2-6D44-B210-9849BF2F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5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1063185" rtl="0" eaLnBrk="1" latinLnBrk="0" hangingPunct="1">
        <a:lnSpc>
          <a:spcPct val="90000"/>
        </a:lnSpc>
        <a:spcBef>
          <a:spcPct val="0"/>
        </a:spcBef>
        <a:buNone/>
        <a:defRPr sz="51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796" indent="-265796" algn="l" defTabSz="1063185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3256" kern="1200">
          <a:solidFill>
            <a:schemeClr val="tx1"/>
          </a:solidFill>
          <a:latin typeface="+mn-lt"/>
          <a:ea typeface="+mn-ea"/>
          <a:cs typeface="+mn-cs"/>
        </a:defRPr>
      </a:lvl1pPr>
      <a:lvl2pPr marL="797389" indent="-265796" algn="l" defTabSz="1063185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790" kern="1200">
          <a:solidFill>
            <a:schemeClr val="tx1"/>
          </a:solidFill>
          <a:latin typeface="+mn-lt"/>
          <a:ea typeface="+mn-ea"/>
          <a:cs typeface="+mn-cs"/>
        </a:defRPr>
      </a:lvl2pPr>
      <a:lvl3pPr marL="1328980" indent="-265796" algn="l" defTabSz="1063185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860574" indent="-265796" algn="l" defTabSz="1063185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392165" indent="-265796" algn="l" defTabSz="1063185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923758" indent="-265796" algn="l" defTabSz="1063185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455350" indent="-265796" algn="l" defTabSz="1063185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986942" indent="-265796" algn="l" defTabSz="1063185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518535" indent="-265796" algn="l" defTabSz="1063185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3185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1pPr>
      <a:lvl2pPr marL="531592" algn="l" defTabSz="1063185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2pPr>
      <a:lvl3pPr marL="1063185" algn="l" defTabSz="1063185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3pPr>
      <a:lvl4pPr marL="1594777" algn="l" defTabSz="1063185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126370" algn="l" defTabSz="1063185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657962" algn="l" defTabSz="1063185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189554" algn="l" defTabSz="1063185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721147" algn="l" defTabSz="1063185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252739" algn="l" defTabSz="1063185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7F0716C-7B15-722C-D295-5FBCF8E12B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50C0A-9EAD-5748-008F-D72E41A43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15167-02B4-E916-5988-867ABC19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4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15167-02B4-E916-5988-867ABC19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 descr="A group of people standing around each other&#10;&#10;Description automatically generated with medium confidence">
            <a:extLst>
              <a:ext uri="{FF2B5EF4-FFF2-40B4-BE49-F238E27FC236}">
                <a16:creationId xmlns:a16="http://schemas.microsoft.com/office/drawing/2014/main" id="{D7023FB7-F9CE-DAA6-B955-512FE0A56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91" y="567356"/>
            <a:ext cx="7158365" cy="7158365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E2F047F-5BAC-10A0-3AA2-5466B44D2E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476" y="7170129"/>
            <a:ext cx="4537446" cy="314770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509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15167-02B4-E916-5988-867ABC19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erson standing in front of a crowd&#10;&#10;Description automatically generated with medium confidence">
            <a:extLst>
              <a:ext uri="{FF2B5EF4-FFF2-40B4-BE49-F238E27FC236}">
                <a16:creationId xmlns:a16="http://schemas.microsoft.com/office/drawing/2014/main" id="{7A62E3B7-FD07-49CC-410F-8CF281D6E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91" y="567356"/>
            <a:ext cx="7158365" cy="7158365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38DAF6C-FEBC-59D2-5144-0B793EC16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476" y="7170129"/>
            <a:ext cx="4537446" cy="314770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557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15167-02B4-E916-5988-867ABC19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686CA126-3F77-F3FE-C89D-B7B16DB9D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91" y="567356"/>
            <a:ext cx="7158365" cy="7158365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4EB2D61-B073-C17D-6E4D-565D0452F2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476" y="7170129"/>
            <a:ext cx="4537446" cy="314770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489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15167-02B4-E916-5988-867ABC19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human face, person, clothing, computer&#10;&#10;Description automatically generated">
            <a:extLst>
              <a:ext uri="{FF2B5EF4-FFF2-40B4-BE49-F238E27FC236}">
                <a16:creationId xmlns:a16="http://schemas.microsoft.com/office/drawing/2014/main" id="{CBD7C4D8-67C6-55E2-A50E-4968AAB34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91" y="567356"/>
            <a:ext cx="7158365" cy="7158365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3580426-BC14-6017-BB58-AE792F8741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476" y="7170129"/>
            <a:ext cx="4537446" cy="314770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408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EE437E-B1E2-D0C8-B331-C59FD76457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56F6A-8B1C-67A9-B595-01AC0FC3A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50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156e06-43bf-40d2-9f99-be015a86fa18">
      <Terms xmlns="http://schemas.microsoft.com/office/infopath/2007/PartnerControls"/>
    </lcf76f155ced4ddcb4097134ff3c332f>
    <TaxCatchAll xmlns="42a6678d-b8d4-4cf6-a33c-6b82d9c0d0a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7A74E8A122743806562D5375DE827" ma:contentTypeVersion="16" ma:contentTypeDescription="Create a new document." ma:contentTypeScope="" ma:versionID="b9d0e076f4124b03252731d30fd90cfb">
  <xsd:schema xmlns:xsd="http://www.w3.org/2001/XMLSchema" xmlns:xs="http://www.w3.org/2001/XMLSchema" xmlns:p="http://schemas.microsoft.com/office/2006/metadata/properties" xmlns:ns2="1d156e06-43bf-40d2-9f99-be015a86fa18" xmlns:ns3="42a6678d-b8d4-4cf6-a33c-6b82d9c0d0ae" targetNamespace="http://schemas.microsoft.com/office/2006/metadata/properties" ma:root="true" ma:fieldsID="2bf6d8026d24ff1903d34e966f1036ff" ns2:_="" ns3:_="">
    <xsd:import namespace="1d156e06-43bf-40d2-9f99-be015a86fa18"/>
    <xsd:import namespace="42a6678d-b8d4-4cf6-a33c-6b82d9c0d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56e06-43bf-40d2-9f99-be015a86fa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cbd3fde-c955-469d-b8ab-cdf2a75ba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6678d-b8d4-4cf6-a33c-6b82d9c0d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6b4a25-0254-4fcb-811a-a545126ed337}" ma:internalName="TaxCatchAll" ma:showField="CatchAllData" ma:web="42a6678d-b8d4-4cf6-a33c-6b82d9c0d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2E7500-7E3A-493C-A85D-943F5F55764C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b6f49e37-25c8-4295-b2b1-30f6403b3f93"/>
    <ds:schemaRef ds:uri="http://schemas.microsoft.com/office/infopath/2007/PartnerControls"/>
    <ds:schemaRef ds:uri="854b941d-f47e-47e7-8a64-f6fd2d479f88"/>
    <ds:schemaRef ds:uri="1d156e06-43bf-40d2-9f99-be015a86fa18"/>
    <ds:schemaRef ds:uri="42a6678d-b8d4-4cf6-a33c-6b82d9c0d0ae"/>
  </ds:schemaRefs>
</ds:datastoreItem>
</file>

<file path=customXml/itemProps2.xml><?xml version="1.0" encoding="utf-8"?>
<ds:datastoreItem xmlns:ds="http://schemas.openxmlformats.org/officeDocument/2006/customXml" ds:itemID="{377EA046-A7F3-42B1-A8E3-93091A1371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156e06-43bf-40d2-9f99-be015a86fa18"/>
    <ds:schemaRef ds:uri="42a6678d-b8d4-4cf6-a33c-6b82d9c0d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7B35BD-3CD3-469C-A8E8-0C1B0D7757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350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Space Grotesk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Cristián Amunátegui</dc:creator>
  <cp:lastModifiedBy>Cristián Amunátegui</cp:lastModifiedBy>
  <cp:revision>10</cp:revision>
  <dcterms:created xsi:type="dcterms:W3CDTF">2022-02-06T23:02:40Z</dcterms:created>
  <dcterms:modified xsi:type="dcterms:W3CDTF">2023-06-13T04:29:20Z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0x01010051F7A74E8A122743806562D5375DE827</vt:lpwstr>
  </property>
  <property fmtid="{D5CDD505-2E9C-101B-9397-08002B2CF9AE}" pid="3" name="MediaServiceImageTags">
    <vt:lpwstr/>
  </property>
</Properties>
</file>