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sldIdLst>
    <p:sldId id="259" r:id="rId2"/>
  </p:sldIdLst>
  <p:sldSz cx="1524000" cy="152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 autoAdjust="0"/>
    <p:restoredTop sz="72973" autoAdjust="0"/>
  </p:normalViewPr>
  <p:slideViewPr>
    <p:cSldViewPr snapToGrid="0">
      <p:cViewPr varScale="1">
        <p:scale>
          <a:sx n="337" d="100"/>
          <a:sy n="337" d="100"/>
        </p:scale>
        <p:origin x="37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C077C-1BA4-4206-841E-658CFD796DB2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C8CCE-1C50-465B-A8F9-BEF5601CFF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26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Speaker headshot template: </a:t>
            </a:r>
            <a:br>
              <a:rPr lang="en-US" b="1" dirty="0"/>
            </a:br>
            <a:endParaRPr lang="en-US" dirty="0"/>
          </a:p>
          <a:p>
            <a:pPr marL="342900" lvl="0" indent="-342900">
              <a:lnSpc>
                <a:spcPts val="995"/>
              </a:lnSpc>
              <a:spcBef>
                <a:spcPts val="5"/>
              </a:spcBef>
              <a:buFont typeface="Symbol" panose="05050102010706020507" pitchFamily="18" charset="2"/>
              <a:buChar char=""/>
            </a:pPr>
            <a:r>
              <a:rPr lang="en-AU" sz="1000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If you need help resizing your photo, view the PowerPoint Presentation doc titled Speaker Image Resize Template </a:t>
            </a:r>
            <a:r>
              <a:rPr lang="en-AU" sz="10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(attached)</a:t>
            </a:r>
            <a:endParaRPr lang="en-A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ts val="995"/>
              </a:lnSpc>
              <a:spcBef>
                <a:spcPts val="5"/>
              </a:spcBef>
              <a:buFont typeface="Courier New" panose="02070309020205020404" pitchFamily="49" charset="0"/>
              <a:buChar char="o"/>
            </a:pPr>
            <a:r>
              <a:rPr lang="en-AU" sz="1000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Insert&gt; Picture&gt; locate picture &gt; this device</a:t>
            </a:r>
            <a:endParaRPr lang="en-A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ts val="995"/>
              </a:lnSpc>
              <a:spcBef>
                <a:spcPts val="5"/>
              </a:spcBef>
              <a:buFont typeface="Courier New" panose="02070309020205020404" pitchFamily="49" charset="0"/>
              <a:buChar char="o"/>
            </a:pPr>
            <a:r>
              <a:rPr lang="en-AU" sz="1000" dirty="0"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Find your photo and select ‘ok’. The photo will automatically resize to 160x160. Once resized, save the photo by exporting file type as a PNG or JPG and attach it to your email with the brief. </a:t>
            </a:r>
            <a:endParaRPr lang="en-A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995"/>
              </a:lnSpc>
              <a:spcBef>
                <a:spcPts val="5"/>
              </a:spcBef>
            </a:pPr>
            <a:r>
              <a:rPr lang="en-AU" sz="100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 </a:t>
            </a:r>
            <a:endParaRPr lang="en-A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C8CCE-1C50-465B-A8F9-BEF5601CFFD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09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249414"/>
            <a:ext cx="1295400" cy="530578"/>
          </a:xfrm>
        </p:spPr>
        <p:txBody>
          <a:bodyPr anchor="b"/>
          <a:lstStyle>
            <a:lvl1pPr algn="ctr">
              <a:defRPr sz="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800453"/>
            <a:ext cx="1143000" cy="367947"/>
          </a:xfrm>
        </p:spPr>
        <p:txBody>
          <a:bodyPr/>
          <a:lstStyle>
            <a:lvl1pPr marL="0" indent="0" algn="ctr">
              <a:buNone/>
              <a:defRPr sz="400"/>
            </a:lvl1pPr>
            <a:lvl2pPr marL="76215" indent="0" algn="ctr">
              <a:buNone/>
              <a:defRPr sz="333"/>
            </a:lvl2pPr>
            <a:lvl3pPr marL="152430" indent="0" algn="ctr">
              <a:buNone/>
              <a:defRPr sz="300"/>
            </a:lvl3pPr>
            <a:lvl4pPr marL="228646" indent="0" algn="ctr">
              <a:buNone/>
              <a:defRPr sz="267"/>
            </a:lvl4pPr>
            <a:lvl5pPr marL="304861" indent="0" algn="ctr">
              <a:buNone/>
              <a:defRPr sz="267"/>
            </a:lvl5pPr>
            <a:lvl6pPr marL="381076" indent="0" algn="ctr">
              <a:buNone/>
              <a:defRPr sz="267"/>
            </a:lvl6pPr>
            <a:lvl7pPr marL="457291" indent="0" algn="ctr">
              <a:buNone/>
              <a:defRPr sz="267"/>
            </a:lvl7pPr>
            <a:lvl8pPr marL="533507" indent="0" algn="ctr">
              <a:buNone/>
              <a:defRPr sz="267"/>
            </a:lvl8pPr>
            <a:lvl9pPr marL="609722" indent="0" algn="ctr">
              <a:buNone/>
              <a:defRPr sz="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56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142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612" y="81139"/>
            <a:ext cx="328613" cy="12915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" y="81139"/>
            <a:ext cx="966788" cy="12915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1867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50AC01-2640-3546-97B6-161C7F22797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524000" cy="1524000"/>
          </a:xfrm>
          <a:prstGeom prst="rect">
            <a:avLst/>
          </a:prstGeom>
        </p:spPr>
        <p:txBody>
          <a:bodyPr tIns="3168000" anchor="t" anchorCtr="1"/>
          <a:lstStyle>
            <a:lvl1pPr marL="0" indent="0" algn="ctr">
              <a:buFont typeface="+mj-lt"/>
              <a:buNone/>
              <a:defRPr sz="202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add image:</a:t>
            </a:r>
          </a:p>
        </p:txBody>
      </p:sp>
    </p:spTree>
    <p:extLst>
      <p:ext uri="{BB962C8B-B14F-4D97-AF65-F5344CB8AC3E}">
        <p14:creationId xmlns:p14="http://schemas.microsoft.com/office/powerpoint/2010/main" val="56327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812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81" y="379942"/>
            <a:ext cx="1314450" cy="633942"/>
          </a:xfrm>
        </p:spPr>
        <p:txBody>
          <a:bodyPr anchor="b"/>
          <a:lstStyle>
            <a:lvl1pPr>
              <a:defRPr sz="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81" y="1019881"/>
            <a:ext cx="1314450" cy="333375"/>
          </a:xfrm>
        </p:spPr>
        <p:txBody>
          <a:bodyPr/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76215" indent="0">
              <a:buNone/>
              <a:defRPr sz="333">
                <a:solidFill>
                  <a:schemeClr val="tx1">
                    <a:tint val="75000"/>
                  </a:schemeClr>
                </a:solidFill>
              </a:defRPr>
            </a:lvl2pPr>
            <a:lvl3pPr marL="15243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3pPr>
            <a:lvl4pPr marL="22864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4pPr>
            <a:lvl5pPr marL="30486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5pPr>
            <a:lvl6pPr marL="38107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6pPr>
            <a:lvl7pPr marL="45729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7pPr>
            <a:lvl8pPr marL="533507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8pPr>
            <a:lvl9pPr marL="609722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696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" y="405694"/>
            <a:ext cx="647700" cy="9669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5" y="405694"/>
            <a:ext cx="647700" cy="9669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18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4" y="81139"/>
            <a:ext cx="1314450" cy="294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74" y="373592"/>
            <a:ext cx="644723" cy="183092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74" y="556684"/>
            <a:ext cx="644723" cy="8187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525" y="373592"/>
            <a:ext cx="647899" cy="183092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525" y="556684"/>
            <a:ext cx="647899" cy="8187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029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583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281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" y="101600"/>
            <a:ext cx="491530" cy="3556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98" y="219428"/>
            <a:ext cx="771525" cy="1083028"/>
          </a:xfrm>
        </p:spPr>
        <p:txBody>
          <a:bodyPr/>
          <a:lstStyle>
            <a:lvl1pPr>
              <a:defRPr sz="533"/>
            </a:lvl1pPr>
            <a:lvl2pPr>
              <a:defRPr sz="467"/>
            </a:lvl2pPr>
            <a:lvl3pPr>
              <a:defRPr sz="400"/>
            </a:lvl3pPr>
            <a:lvl4pPr>
              <a:defRPr sz="333"/>
            </a:lvl4pPr>
            <a:lvl5pPr>
              <a:defRPr sz="333"/>
            </a:lvl5pPr>
            <a:lvl6pPr>
              <a:defRPr sz="333"/>
            </a:lvl6pPr>
            <a:lvl7pPr>
              <a:defRPr sz="333"/>
            </a:lvl7pPr>
            <a:lvl8pPr>
              <a:defRPr sz="333"/>
            </a:lvl8pPr>
            <a:lvl9pPr>
              <a:defRPr sz="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" y="457200"/>
            <a:ext cx="491530" cy="847020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813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" y="101600"/>
            <a:ext cx="491530" cy="3556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98" y="219428"/>
            <a:ext cx="771525" cy="1083028"/>
          </a:xfrm>
        </p:spPr>
        <p:txBody>
          <a:bodyPr anchor="t"/>
          <a:lstStyle>
            <a:lvl1pPr marL="0" indent="0">
              <a:buNone/>
              <a:defRPr sz="533"/>
            </a:lvl1pPr>
            <a:lvl2pPr marL="76215" indent="0">
              <a:buNone/>
              <a:defRPr sz="467"/>
            </a:lvl2pPr>
            <a:lvl3pPr marL="152430" indent="0">
              <a:buNone/>
              <a:defRPr sz="400"/>
            </a:lvl3pPr>
            <a:lvl4pPr marL="228646" indent="0">
              <a:buNone/>
              <a:defRPr sz="333"/>
            </a:lvl4pPr>
            <a:lvl5pPr marL="304861" indent="0">
              <a:buNone/>
              <a:defRPr sz="333"/>
            </a:lvl5pPr>
            <a:lvl6pPr marL="381076" indent="0">
              <a:buNone/>
              <a:defRPr sz="333"/>
            </a:lvl6pPr>
            <a:lvl7pPr marL="457291" indent="0">
              <a:buNone/>
              <a:defRPr sz="333"/>
            </a:lvl7pPr>
            <a:lvl8pPr marL="533507" indent="0">
              <a:buNone/>
              <a:defRPr sz="333"/>
            </a:lvl8pPr>
            <a:lvl9pPr marL="609722" indent="0">
              <a:buNone/>
              <a:defRPr sz="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" y="457200"/>
            <a:ext cx="491530" cy="847020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98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75" y="81139"/>
            <a:ext cx="1314450" cy="294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75" y="405694"/>
            <a:ext cx="1314450" cy="966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" y="1412523"/>
            <a:ext cx="342900" cy="8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A5ECE-3241-437A-9D4E-2F268F04E5EA}" type="datetimeFigureOut">
              <a:rPr lang="en-AU" smtClean="0"/>
              <a:t>8/03/2023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825" y="1412523"/>
            <a:ext cx="514350" cy="8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325" y="1412523"/>
            <a:ext cx="342900" cy="8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818B-131B-4193-802B-1BAE3F86E6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067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152430" rtl="0" eaLnBrk="1" latinLnBrk="0" hangingPunct="1">
        <a:lnSpc>
          <a:spcPct val="90000"/>
        </a:lnSpc>
        <a:spcBef>
          <a:spcPct val="0"/>
        </a:spcBef>
        <a:buNone/>
        <a:defRPr sz="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8" indent="-38108" algn="l" defTabSz="15243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467" kern="1200">
          <a:solidFill>
            <a:schemeClr val="tx1"/>
          </a:solidFill>
          <a:latin typeface="+mn-lt"/>
          <a:ea typeface="+mn-ea"/>
          <a:cs typeface="+mn-cs"/>
        </a:defRPr>
      </a:lvl1pPr>
      <a:lvl2pPr marL="11432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4296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18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47830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15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2864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33507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09722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975930-C0B8-68B4-1A8B-F7804E2FDD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24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78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Lato</vt:lpstr>
      <vt:lpstr>Open Sans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 Lioulios</dc:creator>
  <cp:lastModifiedBy>Rebecca Downie</cp:lastModifiedBy>
  <cp:revision>6</cp:revision>
  <dcterms:created xsi:type="dcterms:W3CDTF">2021-02-12T01:20:59Z</dcterms:created>
  <dcterms:modified xsi:type="dcterms:W3CDTF">2023-03-08T01:28:34Z</dcterms:modified>
</cp:coreProperties>
</file>