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61" r:id="rId5"/>
    <p:sldId id="263" r:id="rId6"/>
    <p:sldId id="259"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29841B-B1D3-4DB9-A415-74DE63BC183C}" v="4" dt="2023-03-01T09:13:37.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2"/>
    <p:restoredTop sz="94031"/>
  </p:normalViewPr>
  <p:slideViewPr>
    <p:cSldViewPr snapToGrid="0" snapToObjects="1">
      <p:cViewPr varScale="1">
        <p:scale>
          <a:sx n="126" d="100"/>
          <a:sy n="126" d="100"/>
        </p:scale>
        <p:origin x="23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Patten" userId="40412d77-a3a4-4e0e-bcd4-c3e07c894c00" providerId="ADAL" clId="{502B91D7-6554-4D71-BE48-4A1FB2FF2560}"/>
    <pc:docChg chg="modSld">
      <pc:chgData name="Nicole Patten" userId="40412d77-a3a4-4e0e-bcd4-c3e07c894c00" providerId="ADAL" clId="{502B91D7-6554-4D71-BE48-4A1FB2FF2560}" dt="2023-01-30T08:42:27.794" v="0"/>
      <pc:docMkLst>
        <pc:docMk/>
      </pc:docMkLst>
      <pc:sldChg chg="modNotesTx">
        <pc:chgData name="Nicole Patten" userId="40412d77-a3a4-4e0e-bcd4-c3e07c894c00" providerId="ADAL" clId="{502B91D7-6554-4D71-BE48-4A1FB2FF2560}" dt="2023-01-30T08:42:27.794" v="0"/>
        <pc:sldMkLst>
          <pc:docMk/>
          <pc:sldMk cId="2653176164" sldId="263"/>
        </pc:sldMkLst>
      </pc:sldChg>
    </pc:docChg>
  </pc:docChgLst>
  <pc:docChgLst>
    <pc:chgData name="Samira Wadhavkar" userId="0b1da44f-fd07-414c-9010-4d26ac95a9ca" providerId="ADAL" clId="{EE29841B-B1D3-4DB9-A415-74DE63BC183C}"/>
    <pc:docChg chg="undo custSel addMainMaster delMainMaster modMainMaster">
      <pc:chgData name="Samira Wadhavkar" userId="0b1da44f-fd07-414c-9010-4d26ac95a9ca" providerId="ADAL" clId="{EE29841B-B1D3-4DB9-A415-74DE63BC183C}" dt="2023-03-01T09:13:37.726" v="3"/>
      <pc:docMkLst>
        <pc:docMk/>
      </pc:docMkLst>
      <pc:sldMasterChg chg="modSldLayout">
        <pc:chgData name="Samira Wadhavkar" userId="0b1da44f-fd07-414c-9010-4d26ac95a9ca" providerId="ADAL" clId="{EE29841B-B1D3-4DB9-A415-74DE63BC183C}" dt="2023-03-01T09:13:37.726" v="3"/>
        <pc:sldMasterMkLst>
          <pc:docMk/>
          <pc:sldMasterMk cId="2821675010" sldId="2147483648"/>
        </pc:sldMasterMkLst>
        <pc:sldLayoutChg chg="addSp delSp modSp">
          <pc:chgData name="Samira Wadhavkar" userId="0b1da44f-fd07-414c-9010-4d26ac95a9ca" providerId="ADAL" clId="{EE29841B-B1D3-4DB9-A415-74DE63BC183C}" dt="2023-03-01T09:13:37.726" v="3"/>
          <pc:sldLayoutMkLst>
            <pc:docMk/>
            <pc:sldMasterMk cId="2821675010" sldId="2147483648"/>
            <pc:sldLayoutMk cId="4113169586" sldId="2147483655"/>
          </pc:sldLayoutMkLst>
          <pc:spChg chg="add del mod">
            <ac:chgData name="Samira Wadhavkar" userId="0b1da44f-fd07-414c-9010-4d26ac95a9ca" providerId="ADAL" clId="{EE29841B-B1D3-4DB9-A415-74DE63BC183C}" dt="2023-03-01T09:13:37.726" v="3"/>
            <ac:spMkLst>
              <pc:docMk/>
              <pc:sldMasterMk cId="2821675010" sldId="2147483648"/>
              <pc:sldLayoutMk cId="4113169586" sldId="2147483655"/>
              <ac:spMk id="5" creationId="{DFA74C66-F008-D8D9-EFEA-34AFDFEE830B}"/>
            </ac:spMkLst>
          </pc:spChg>
        </pc:sldLayoutChg>
      </pc:sldMasterChg>
      <pc:sldMasterChg chg="new del mod addSldLayout delSldLayout">
        <pc:chgData name="Samira Wadhavkar" userId="0b1da44f-fd07-414c-9010-4d26ac95a9ca" providerId="ADAL" clId="{EE29841B-B1D3-4DB9-A415-74DE63BC183C}" dt="2023-03-01T09:13:05.208" v="1" actId="6938"/>
        <pc:sldMasterMkLst>
          <pc:docMk/>
          <pc:sldMasterMk cId="3382519005" sldId="2147483660"/>
        </pc:sldMasterMkLst>
        <pc:sldLayoutChg chg="new del replId">
          <pc:chgData name="Samira Wadhavkar" userId="0b1da44f-fd07-414c-9010-4d26ac95a9ca" providerId="ADAL" clId="{EE29841B-B1D3-4DB9-A415-74DE63BC183C}" dt="2023-03-01T09:13:05.208" v="1" actId="6938"/>
          <pc:sldLayoutMkLst>
            <pc:docMk/>
            <pc:sldMasterMk cId="3382519005" sldId="2147483660"/>
            <pc:sldLayoutMk cId="3476017741" sldId="2147483661"/>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1523898547" sldId="2147483662"/>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232654555" sldId="2147483663"/>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2470867738" sldId="2147483664"/>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2768277077" sldId="2147483665"/>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2374123495" sldId="2147483666"/>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4127704597" sldId="2147483667"/>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4226821703" sldId="2147483668"/>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401685457" sldId="2147483669"/>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589993511" sldId="2147483670"/>
          </pc:sldLayoutMkLst>
        </pc:sldLayoutChg>
        <pc:sldLayoutChg chg="new del replId">
          <pc:chgData name="Samira Wadhavkar" userId="0b1da44f-fd07-414c-9010-4d26ac95a9ca" providerId="ADAL" clId="{EE29841B-B1D3-4DB9-A415-74DE63BC183C}" dt="2023-03-01T09:13:05.208" v="1" actId="6938"/>
          <pc:sldLayoutMkLst>
            <pc:docMk/>
            <pc:sldMasterMk cId="3382519005" sldId="2147483660"/>
            <pc:sldLayoutMk cId="1601604078"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92784-BB8B-4914-BD9E-B7339F093350}" type="datetimeFigureOut">
              <a:rPr lang="en-AU" smtClean="0"/>
              <a:t>2/3/2023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98C815-FD16-4638-B2B5-64B4FDB78723}" type="slidenum">
              <a:rPr lang="en-AU" smtClean="0"/>
              <a:t>‹#›</a:t>
            </a:fld>
            <a:endParaRPr lang="en-AU"/>
          </a:p>
        </p:txBody>
      </p:sp>
    </p:spTree>
    <p:extLst>
      <p:ext uri="{BB962C8B-B14F-4D97-AF65-F5344CB8AC3E}">
        <p14:creationId xmlns:p14="http://schemas.microsoft.com/office/powerpoint/2010/main" val="404226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t>In May 2022, Engineers Australia commenced a review of the awards portfolio and our engagement sessions with various stakeholders indicated a desire for a revised program that better reflects current engineering practice. The Awards future state was endorsed by the Board at its December meeting and the new awards program will be delivered in 2023. </a:t>
            </a:r>
          </a:p>
          <a:p>
            <a:pPr rtl="0"/>
            <a:r>
              <a:rPr lang="en-US" dirty="0"/>
              <a:t> </a:t>
            </a:r>
          </a:p>
          <a:p>
            <a:pPr rtl="0"/>
            <a:r>
              <a:rPr lang="en-US" b="1" dirty="0"/>
              <a:t>We are excited to announce that nominations for Engineers Australia Excellence Awards: people and projects will open on 4 April.</a:t>
            </a:r>
            <a:endParaRPr lang="en-US" dirty="0"/>
          </a:p>
          <a:p>
            <a:pPr rtl="0"/>
            <a:r>
              <a:rPr lang="en-US" dirty="0"/>
              <a:t> </a:t>
            </a:r>
          </a:p>
          <a:p>
            <a:pPr rtl="0"/>
            <a:r>
              <a:rPr lang="en-US" dirty="0">
                <a:effectLst/>
              </a:rPr>
              <a:t>This revised program for 2023 and beyond will see fewer awards and a program focused on consistency – evolving into a One-EA award program into which the groups and divisions nominate.</a:t>
            </a:r>
          </a:p>
          <a:p>
            <a:pPr rtl="0"/>
            <a:r>
              <a:rPr lang="en-US" dirty="0">
                <a:effectLst/>
              </a:rPr>
              <a:t>This will include:</a:t>
            </a:r>
          </a:p>
          <a:p>
            <a:pPr rtl="0">
              <a:buFont typeface="Arial" panose="020B0604020202020204" pitchFamily="34" charset="0"/>
              <a:buChar char="•"/>
            </a:pPr>
            <a:r>
              <a:rPr lang="en-US" b="1" dirty="0"/>
              <a:t>People awards </a:t>
            </a:r>
            <a:r>
              <a:rPr lang="en-US" dirty="0"/>
              <a:t>– one program with new categories: early career, mid-career and career achievement on a yearly basis.</a:t>
            </a:r>
          </a:p>
          <a:p>
            <a:pPr rtl="0">
              <a:buFont typeface="Arial" panose="020B0604020202020204" pitchFamily="34" charset="0"/>
              <a:buChar char="•"/>
            </a:pPr>
            <a:r>
              <a:rPr lang="en-US" b="1" dirty="0"/>
              <a:t>Project awards </a:t>
            </a:r>
            <a:r>
              <a:rPr lang="en-US" dirty="0"/>
              <a:t>– move from bi-annual to annually. Opening dates, judging and closing dates for people and project awards are consistent.</a:t>
            </a:r>
          </a:p>
          <a:p>
            <a:pPr rtl="0"/>
            <a:r>
              <a:rPr lang="en-US" dirty="0"/>
              <a:t>The awards are open to international members and you will also be able to self-nominate and we do also encourage our committees to nominate any outstanding projects or people. Perhaps add it to your Feb / March Agenda as we would love to see the finest that &lt;insert state&gt; has to offer.  For any questions, please reach out to awards@engineersaustralia.org.au</a:t>
            </a:r>
          </a:p>
          <a:p>
            <a:endParaRPr lang="en-AU" dirty="0"/>
          </a:p>
        </p:txBody>
      </p:sp>
      <p:sp>
        <p:nvSpPr>
          <p:cNvPr id="4" name="Slide Number Placeholder 3"/>
          <p:cNvSpPr>
            <a:spLocks noGrp="1"/>
          </p:cNvSpPr>
          <p:nvPr>
            <p:ph type="sldNum" sz="quarter" idx="5"/>
          </p:nvPr>
        </p:nvSpPr>
        <p:spPr/>
        <p:txBody>
          <a:bodyPr/>
          <a:lstStyle/>
          <a:p>
            <a:fld id="{D198C815-FD16-4638-B2B5-64B4FDB78723}" type="slidenum">
              <a:rPr lang="en-AU" smtClean="0"/>
              <a:t>2</a:t>
            </a:fld>
            <a:endParaRPr lang="en-AU"/>
          </a:p>
        </p:txBody>
      </p:sp>
    </p:spTree>
    <p:extLst>
      <p:ext uri="{BB962C8B-B14F-4D97-AF65-F5344CB8AC3E}">
        <p14:creationId xmlns:p14="http://schemas.microsoft.com/office/powerpoint/2010/main" val="984291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25662-922A-3348-84AF-11971526CE02}"/>
              </a:ext>
            </a:extLst>
          </p:cNvPr>
          <p:cNvSpPr>
            <a:spLocks noGrp="1"/>
          </p:cNvSpPr>
          <p:nvPr>
            <p:ph type="ctrTitle"/>
          </p:nvPr>
        </p:nvSpPr>
        <p:spPr>
          <a:xfrm>
            <a:off x="1524000" y="1122363"/>
            <a:ext cx="9144000" cy="2387600"/>
          </a:xfrm>
        </p:spPr>
        <p:txBody>
          <a:bodyPr anchor="b"/>
          <a:lstStyle>
            <a:lvl1pPr algn="ctr">
              <a:defRPr sz="6000">
                <a:latin typeface="Lato" panose="020F0502020204030203" pitchFamily="34" charset="0"/>
                <a:ea typeface="Lato" panose="020F0502020204030203" pitchFamily="34" charset="0"/>
                <a:cs typeface="Lato" panose="020F0502020204030203" pitchFamily="34" charset="0"/>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DF7EAFCE-6225-6E43-86F8-909853EFEC73}"/>
              </a:ext>
            </a:extLst>
          </p:cNvPr>
          <p:cNvSpPr>
            <a:spLocks noGrp="1"/>
          </p:cNvSpPr>
          <p:nvPr>
            <p:ph type="subTitle" idx="1"/>
          </p:nvPr>
        </p:nvSpPr>
        <p:spPr>
          <a:xfrm>
            <a:off x="1524000" y="3602038"/>
            <a:ext cx="9144000" cy="1655762"/>
          </a:xfrm>
        </p:spPr>
        <p:txBody>
          <a:bodyPr/>
          <a:lstStyle>
            <a:lvl1pPr marL="0" indent="0" algn="ctr">
              <a:buNone/>
              <a:defRPr sz="2400">
                <a:latin typeface="Lato" panose="020F0502020204030203" pitchFamily="34" charset="0"/>
                <a:ea typeface="Lato" panose="020F0502020204030203" pitchFamily="34" charset="0"/>
                <a:cs typeface="Lato"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234AFA2-2029-3A47-B690-00ED7C8E0532}"/>
              </a:ext>
            </a:extLst>
          </p:cNvPr>
          <p:cNvSpPr>
            <a:spLocks noGrp="1"/>
          </p:cNvSpPr>
          <p:nvPr>
            <p:ph type="dt" sz="half" idx="10"/>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stStyle>
          <a:p>
            <a:fld id="{5195D200-CDD1-E746-A0E9-2893A0959238}" type="datetimeFigureOut">
              <a:rPr lang="en-US" smtClean="0"/>
              <a:pPr/>
              <a:t>3/2/23</a:t>
            </a:fld>
            <a:endParaRPr lang="en-US"/>
          </a:p>
        </p:txBody>
      </p:sp>
      <p:sp>
        <p:nvSpPr>
          <p:cNvPr id="5" name="Footer Placeholder 4">
            <a:extLst>
              <a:ext uri="{FF2B5EF4-FFF2-40B4-BE49-F238E27FC236}">
                <a16:creationId xmlns:a16="http://schemas.microsoft.com/office/drawing/2014/main" id="{0B8BC42D-5A80-174C-94CF-C44710BFFB86}"/>
              </a:ext>
            </a:extLst>
          </p:cNvPr>
          <p:cNvSpPr>
            <a:spLocks noGrp="1"/>
          </p:cNvSpPr>
          <p:nvPr>
            <p:ph type="ftr" sz="quarter" idx="11"/>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stStyle>
          <a:p>
            <a:endParaRPr lang="en-US"/>
          </a:p>
        </p:txBody>
      </p:sp>
      <p:sp>
        <p:nvSpPr>
          <p:cNvPr id="6" name="Slide Number Placeholder 5">
            <a:extLst>
              <a:ext uri="{FF2B5EF4-FFF2-40B4-BE49-F238E27FC236}">
                <a16:creationId xmlns:a16="http://schemas.microsoft.com/office/drawing/2014/main" id="{623EDAC6-9182-E347-AEFA-3E4BA6EC144E}"/>
              </a:ext>
            </a:extLst>
          </p:cNvPr>
          <p:cNvSpPr>
            <a:spLocks noGrp="1"/>
          </p:cNvSpPr>
          <p:nvPr>
            <p:ph type="sldNum" sz="quarter" idx="12"/>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stStyle>
          <a:p>
            <a:fld id="{24B47C04-F9AF-A040-BA13-4AC458DCCAF9}" type="slidenum">
              <a:rPr lang="en-US" smtClean="0"/>
              <a:pPr/>
              <a:t>‹#›</a:t>
            </a:fld>
            <a:endParaRPr lang="en-US"/>
          </a:p>
        </p:txBody>
      </p:sp>
    </p:spTree>
    <p:extLst>
      <p:ext uri="{BB962C8B-B14F-4D97-AF65-F5344CB8AC3E}">
        <p14:creationId xmlns:p14="http://schemas.microsoft.com/office/powerpoint/2010/main" val="274016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15B51-A0E3-9340-96CC-67E6F77733E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F5F07DA-7B4A-8F4A-BAE4-0F4E98E509C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399D31-FD7C-7B49-AE15-CA65E9914BA5}"/>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5" name="Footer Placeholder 4">
            <a:extLst>
              <a:ext uri="{FF2B5EF4-FFF2-40B4-BE49-F238E27FC236}">
                <a16:creationId xmlns:a16="http://schemas.microsoft.com/office/drawing/2014/main" id="{BC50B616-257B-4343-A478-F8ABB89F2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6C02AD-A7F0-2146-8834-33A75A325626}"/>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214253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A2B62B-E038-9C46-B9B9-A76BE3350F7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80D8A2A-4FF3-454B-820E-72E564FCEDA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91ED91-85F9-D44F-98EA-6EA1F9ED7BEB}"/>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5" name="Footer Placeholder 4">
            <a:extLst>
              <a:ext uri="{FF2B5EF4-FFF2-40B4-BE49-F238E27FC236}">
                <a16:creationId xmlns:a16="http://schemas.microsoft.com/office/drawing/2014/main" id="{0C5556CC-1FE1-A745-BB19-5F2049B38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2C777-59C6-D94D-B1E8-509E89F208D3}"/>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425703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EE59A-CDA8-6A4D-A437-C06739A4022A}"/>
              </a:ext>
            </a:extLst>
          </p:cNvPr>
          <p:cNvSpPr>
            <a:spLocks noGrp="1"/>
          </p:cNvSpPr>
          <p:nvPr>
            <p:ph type="title"/>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553FAB2-7001-6C4F-BD4A-3BD2F686D8AA}"/>
              </a:ext>
            </a:extLst>
          </p:cNvPr>
          <p:cNvSpPr>
            <a:spLocks noGrp="1"/>
          </p:cNvSpPr>
          <p:nvPr>
            <p:ph idx="1"/>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8FED26-F048-234A-9B46-DFDE6CEA9201}"/>
              </a:ext>
            </a:extLst>
          </p:cNvPr>
          <p:cNvSpPr>
            <a:spLocks noGrp="1"/>
          </p:cNvSpPr>
          <p:nvPr>
            <p:ph type="dt" sz="half" idx="10"/>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stStyle>
          <a:p>
            <a:fld id="{5195D200-CDD1-E746-A0E9-2893A0959238}" type="datetimeFigureOut">
              <a:rPr lang="en-US" smtClean="0"/>
              <a:pPr/>
              <a:t>3/2/23</a:t>
            </a:fld>
            <a:endParaRPr lang="en-US"/>
          </a:p>
        </p:txBody>
      </p:sp>
      <p:sp>
        <p:nvSpPr>
          <p:cNvPr id="5" name="Footer Placeholder 4">
            <a:extLst>
              <a:ext uri="{FF2B5EF4-FFF2-40B4-BE49-F238E27FC236}">
                <a16:creationId xmlns:a16="http://schemas.microsoft.com/office/drawing/2014/main" id="{A4874106-84D0-5949-B922-1518BFC39AD0}"/>
              </a:ext>
            </a:extLst>
          </p:cNvPr>
          <p:cNvSpPr>
            <a:spLocks noGrp="1"/>
          </p:cNvSpPr>
          <p:nvPr>
            <p:ph type="ftr" sz="quarter" idx="11"/>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stStyle>
          <a:p>
            <a:endParaRPr lang="en-US"/>
          </a:p>
        </p:txBody>
      </p:sp>
      <p:sp>
        <p:nvSpPr>
          <p:cNvPr id="6" name="Slide Number Placeholder 5">
            <a:extLst>
              <a:ext uri="{FF2B5EF4-FFF2-40B4-BE49-F238E27FC236}">
                <a16:creationId xmlns:a16="http://schemas.microsoft.com/office/drawing/2014/main" id="{B0567FC7-554F-604B-9F77-D6A8CBFAC806}"/>
              </a:ext>
            </a:extLst>
          </p:cNvPr>
          <p:cNvSpPr>
            <a:spLocks noGrp="1"/>
          </p:cNvSpPr>
          <p:nvPr>
            <p:ph type="sldNum" sz="quarter" idx="12"/>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stStyle>
          <a:p>
            <a:fld id="{24B47C04-F9AF-A040-BA13-4AC458DCCAF9}" type="slidenum">
              <a:rPr lang="en-US" smtClean="0"/>
              <a:pPr/>
              <a:t>‹#›</a:t>
            </a:fld>
            <a:endParaRPr lang="en-US"/>
          </a:p>
        </p:txBody>
      </p:sp>
    </p:spTree>
    <p:extLst>
      <p:ext uri="{BB962C8B-B14F-4D97-AF65-F5344CB8AC3E}">
        <p14:creationId xmlns:p14="http://schemas.microsoft.com/office/powerpoint/2010/main" val="362240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BD07-9142-E048-85CD-CE4BEFDFD60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1E8DF72-160E-EE4A-8582-7F4C92D0A3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61CA6CF-C3CB-9248-A665-593E9E458748}"/>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5" name="Footer Placeholder 4">
            <a:extLst>
              <a:ext uri="{FF2B5EF4-FFF2-40B4-BE49-F238E27FC236}">
                <a16:creationId xmlns:a16="http://schemas.microsoft.com/office/drawing/2014/main" id="{85CE2BF4-7A43-214B-B885-42DA434AE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C07D7-A59B-3B48-9953-2993DCD5E17D}"/>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106325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69156-43B2-7846-8FBE-DA428A6EBD5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AA54834-0F2F-F147-A59E-B1DA007D5F7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86060F4-99DC-DC4E-A831-953691E1521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181CE52-21C7-3E4A-BA6C-5ED84AE8AFDE}"/>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6" name="Footer Placeholder 5">
            <a:extLst>
              <a:ext uri="{FF2B5EF4-FFF2-40B4-BE49-F238E27FC236}">
                <a16:creationId xmlns:a16="http://schemas.microsoft.com/office/drawing/2014/main" id="{39E85544-F2AC-E04E-AD86-82CC6415C3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646F07-673A-5547-A2C4-5B76B7F42278}"/>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3957545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FD1F-D33E-BF48-BE2A-0DEE338CF86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6054EF1-796D-7744-BBF5-05B35B70B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0BAF3-D3CB-064A-8A6D-559C8ACFB5D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742AD63-12DE-3341-957A-347CC322B2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67118B9-551E-F247-A863-EAD57E9CF67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F7059BE-D128-464C-A990-01FBAB124511}"/>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8" name="Footer Placeholder 7">
            <a:extLst>
              <a:ext uri="{FF2B5EF4-FFF2-40B4-BE49-F238E27FC236}">
                <a16:creationId xmlns:a16="http://schemas.microsoft.com/office/drawing/2014/main" id="{94B47ED6-F98E-5249-BA36-DDB7628F4F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814473-C6A9-3146-ACA9-52768175B9E1}"/>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228471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B98CC-EB5B-0F4E-8F49-73ABFBB7D17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B2690DE-1ECB-B747-97CF-74AF52589561}"/>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4" name="Footer Placeholder 3">
            <a:extLst>
              <a:ext uri="{FF2B5EF4-FFF2-40B4-BE49-F238E27FC236}">
                <a16:creationId xmlns:a16="http://schemas.microsoft.com/office/drawing/2014/main" id="{6D2B8204-9120-934E-BC05-96231EEB04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7FC77B-5F24-074A-B54E-9119F80211A6}"/>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28823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A712F0-A317-2048-9970-597D01A8EC8C}"/>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3" name="Footer Placeholder 2">
            <a:extLst>
              <a:ext uri="{FF2B5EF4-FFF2-40B4-BE49-F238E27FC236}">
                <a16:creationId xmlns:a16="http://schemas.microsoft.com/office/drawing/2014/main" id="{364340D6-42E5-BA40-887C-B813B6A87C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DA5627-B771-7245-8DA5-346D4BC4ADF8}"/>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411316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D62FE-E92F-F147-BEFE-2E179AA8E5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3A3C0D6-9200-5B4B-8B50-8E787DF08B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5F559A7-4E1A-E74C-AA92-707428876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E8ED19C-936A-3C40-8186-A77BEDBE6ECD}"/>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6" name="Footer Placeholder 5">
            <a:extLst>
              <a:ext uri="{FF2B5EF4-FFF2-40B4-BE49-F238E27FC236}">
                <a16:creationId xmlns:a16="http://schemas.microsoft.com/office/drawing/2014/main" id="{2160D81A-CA23-044E-804C-87B31FD56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2FF875-330B-6341-88ED-01F3B509EF9D}"/>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314527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4756-EBEB-104B-A5A4-476BF36080A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62723A-DDA3-EC4C-85C2-17FF94C2A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D40861-1A5E-AA4B-87D1-DCADB1402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E80D1B-FFFD-C34C-8E19-1762EE087B90}"/>
              </a:ext>
            </a:extLst>
          </p:cNvPr>
          <p:cNvSpPr>
            <a:spLocks noGrp="1"/>
          </p:cNvSpPr>
          <p:nvPr>
            <p:ph type="dt" sz="half" idx="10"/>
          </p:nvPr>
        </p:nvSpPr>
        <p:spPr/>
        <p:txBody>
          <a:bodyPr/>
          <a:lstStyle/>
          <a:p>
            <a:fld id="{5195D200-CDD1-E746-A0E9-2893A0959238}" type="datetimeFigureOut">
              <a:rPr lang="en-US" smtClean="0"/>
              <a:t>3/2/23</a:t>
            </a:fld>
            <a:endParaRPr lang="en-US"/>
          </a:p>
        </p:txBody>
      </p:sp>
      <p:sp>
        <p:nvSpPr>
          <p:cNvPr id="6" name="Footer Placeholder 5">
            <a:extLst>
              <a:ext uri="{FF2B5EF4-FFF2-40B4-BE49-F238E27FC236}">
                <a16:creationId xmlns:a16="http://schemas.microsoft.com/office/drawing/2014/main" id="{F008E8E7-F60F-1142-B55A-751C3B72AC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EBA0F4-F426-C546-9077-054490201B9F}"/>
              </a:ext>
            </a:extLst>
          </p:cNvPr>
          <p:cNvSpPr>
            <a:spLocks noGrp="1"/>
          </p:cNvSpPr>
          <p:nvPr>
            <p:ph type="sldNum" sz="quarter" idx="12"/>
          </p:nvPr>
        </p:nvSpPr>
        <p:spPr/>
        <p:txBody>
          <a:bodyPr/>
          <a:lstStyle/>
          <a:p>
            <a:fld id="{24B47C04-F9AF-A040-BA13-4AC458DCCAF9}" type="slidenum">
              <a:rPr lang="en-US" smtClean="0"/>
              <a:t>‹#›</a:t>
            </a:fld>
            <a:endParaRPr lang="en-US"/>
          </a:p>
        </p:txBody>
      </p:sp>
    </p:spTree>
    <p:extLst>
      <p:ext uri="{BB962C8B-B14F-4D97-AF65-F5344CB8AC3E}">
        <p14:creationId xmlns:p14="http://schemas.microsoft.com/office/powerpoint/2010/main" val="334317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821F31-05BB-8E48-9C1F-519FBAEF9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F7DA951-F34E-F349-98C4-F15F8C89F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0C95211-5D78-8E47-8FD5-68A6BABF7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fld id="{5195D200-CDD1-E746-A0E9-2893A0959238}" type="datetimeFigureOut">
              <a:rPr lang="en-US" smtClean="0"/>
              <a:pPr/>
              <a:t>3/2/23</a:t>
            </a:fld>
            <a:endParaRPr lang="en-US"/>
          </a:p>
        </p:txBody>
      </p:sp>
      <p:sp>
        <p:nvSpPr>
          <p:cNvPr id="5" name="Footer Placeholder 4">
            <a:extLst>
              <a:ext uri="{FF2B5EF4-FFF2-40B4-BE49-F238E27FC236}">
                <a16:creationId xmlns:a16="http://schemas.microsoft.com/office/drawing/2014/main" id="{8D746F2E-3CC8-ED40-BBCA-5104541A14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endParaRPr lang="en-US"/>
          </a:p>
        </p:txBody>
      </p:sp>
      <p:sp>
        <p:nvSpPr>
          <p:cNvPr id="6" name="Slide Number Placeholder 5">
            <a:extLst>
              <a:ext uri="{FF2B5EF4-FFF2-40B4-BE49-F238E27FC236}">
                <a16:creationId xmlns:a16="http://schemas.microsoft.com/office/drawing/2014/main" id="{85C123D2-D514-EB48-8418-762374C16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fld id="{24B47C04-F9AF-A040-BA13-4AC458DCCAF9}" type="slidenum">
              <a:rPr lang="en-US" smtClean="0"/>
              <a:pPr/>
              <a:t>‹#›</a:t>
            </a:fld>
            <a:endParaRPr lang="en-US"/>
          </a:p>
        </p:txBody>
      </p:sp>
    </p:spTree>
    <p:extLst>
      <p:ext uri="{BB962C8B-B14F-4D97-AF65-F5344CB8AC3E}">
        <p14:creationId xmlns:p14="http://schemas.microsoft.com/office/powerpoint/2010/main" val="2821675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Lato" panose="020F0502020204030203" pitchFamily="34" charset="0"/>
          <a:ea typeface="Lato" panose="020F0502020204030203" pitchFamily="34" charset="0"/>
          <a:cs typeface="Lato" panose="020F050202020403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235CDCD-EF04-B34B-BBD5-E672B4E8E0F5}"/>
              </a:ext>
            </a:extLst>
          </p:cNvPr>
          <p:cNvPicPr>
            <a:picLocks noChangeAspect="1"/>
          </p:cNvPicPr>
          <p:nvPr/>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3155655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F9BAA821-9B00-F942-9073-A1A9A8E1AEFE}"/>
              </a:ext>
            </a:extLst>
          </p:cNvPr>
          <p:cNvPicPr>
            <a:picLocks noChangeAspect="1"/>
          </p:cNvPicPr>
          <p:nvPr/>
        </p:nvPicPr>
        <p:blipFill>
          <a:blip r:embed="rId3"/>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A54D3028-1B7B-7103-1C78-111E74875D47}"/>
              </a:ext>
            </a:extLst>
          </p:cNvPr>
          <p:cNvSpPr txBox="1"/>
          <p:nvPr/>
        </p:nvSpPr>
        <p:spPr>
          <a:xfrm>
            <a:off x="425334" y="1812090"/>
            <a:ext cx="11341332" cy="4154984"/>
          </a:xfrm>
          <a:prstGeom prst="rect">
            <a:avLst/>
          </a:prstGeom>
          <a:noFill/>
        </p:spPr>
        <p:txBody>
          <a:bodyPr wrap="square" rtlCol="0">
            <a:spAutoFit/>
          </a:bodyPr>
          <a:lstStyle/>
          <a:p>
            <a:pPr algn="ctr"/>
            <a:r>
              <a:rPr lang="en-AU" sz="2400" dirty="0">
                <a:effectLst/>
                <a:latin typeface="Lato" panose="020F0502020204030203" pitchFamily="34" charset="0"/>
              </a:rPr>
              <a:t>Engineers Australia Excellence Awards: people and projects </a:t>
            </a:r>
          </a:p>
          <a:p>
            <a:pPr algn="ctr"/>
            <a:r>
              <a:rPr lang="en-AU" sz="2400" b="1" i="1" dirty="0">
                <a:effectLst/>
                <a:latin typeface="Lato" panose="020F0502020204030203" pitchFamily="34" charset="0"/>
              </a:rPr>
              <a:t>Opens: </a:t>
            </a:r>
            <a:endParaRPr lang="en-AU" sz="2400" dirty="0">
              <a:effectLst/>
              <a:latin typeface="Lato" panose="020F0502020204030203" pitchFamily="34" charset="0"/>
            </a:endParaRPr>
          </a:p>
          <a:p>
            <a:pPr algn="ctr"/>
            <a:r>
              <a:rPr lang="en-AU" sz="2400" b="1" dirty="0">
                <a:solidFill>
                  <a:srgbClr val="E60000"/>
                </a:solidFill>
                <a:effectLst/>
                <a:latin typeface="Space Grotesk" pitchFamily="2" charset="77"/>
              </a:rPr>
              <a:t>4 April 2023 </a:t>
            </a:r>
            <a:endParaRPr lang="en-AU" sz="2400" dirty="0">
              <a:solidFill>
                <a:srgbClr val="E60000"/>
              </a:solidFill>
              <a:effectLst/>
              <a:latin typeface="Space Grotesk" pitchFamily="2" charset="77"/>
            </a:endParaRPr>
          </a:p>
          <a:p>
            <a:pPr algn="ctr"/>
            <a:endParaRPr lang="en-AU" sz="2400" dirty="0">
              <a:effectLst/>
              <a:latin typeface="Lato" panose="020F0502020204030203" pitchFamily="34" charset="0"/>
            </a:endParaRPr>
          </a:p>
          <a:p>
            <a:pPr algn="ctr"/>
            <a:r>
              <a:rPr lang="en-AU" sz="2400" dirty="0">
                <a:effectLst/>
                <a:latin typeface="Lato" panose="020F0502020204030203" pitchFamily="34" charset="0"/>
              </a:rPr>
              <a:t>Project awards stage 1 </a:t>
            </a:r>
          </a:p>
          <a:p>
            <a:pPr algn="ctr"/>
            <a:r>
              <a:rPr lang="en-AU" sz="2400" b="1" i="1" dirty="0">
                <a:solidFill>
                  <a:srgbClr val="000000"/>
                </a:solidFill>
                <a:effectLst/>
                <a:latin typeface="Lato" panose="020F0502020204030203" pitchFamily="34" charset="0"/>
              </a:rPr>
              <a:t>Closes: </a:t>
            </a:r>
            <a:br>
              <a:rPr lang="en-AU" sz="2400" b="1" i="1" dirty="0">
                <a:solidFill>
                  <a:srgbClr val="000000"/>
                </a:solidFill>
                <a:effectLst/>
                <a:latin typeface="Lato" panose="020F0502020204030203" pitchFamily="34" charset="0"/>
              </a:rPr>
            </a:br>
            <a:r>
              <a:rPr lang="en-AU" sz="2400" b="1" dirty="0">
                <a:solidFill>
                  <a:srgbClr val="E60000"/>
                </a:solidFill>
                <a:effectLst/>
                <a:latin typeface="Space Grotesk" pitchFamily="2" charset="77"/>
              </a:rPr>
              <a:t>30 May 2023</a:t>
            </a:r>
            <a:endParaRPr lang="en-AU" sz="2400" dirty="0">
              <a:solidFill>
                <a:srgbClr val="E60000"/>
              </a:solidFill>
              <a:effectLst/>
              <a:latin typeface="Space Grotesk" pitchFamily="2" charset="77"/>
            </a:endParaRPr>
          </a:p>
          <a:p>
            <a:pPr algn="ctr"/>
            <a:endParaRPr lang="en-AU" sz="2400" dirty="0">
              <a:effectLst/>
              <a:latin typeface="Lato" panose="020F0502020204030203" pitchFamily="34" charset="0"/>
            </a:endParaRPr>
          </a:p>
          <a:p>
            <a:pPr algn="ctr"/>
            <a:r>
              <a:rPr lang="en-AU" sz="2400" dirty="0">
                <a:effectLst/>
                <a:latin typeface="Lato" panose="020F0502020204030203" pitchFamily="34" charset="0"/>
              </a:rPr>
              <a:t>Engineers Australia Excellence Awards: people and projects</a:t>
            </a:r>
          </a:p>
          <a:p>
            <a:pPr algn="ctr"/>
            <a:r>
              <a:rPr lang="en-AU" sz="2400" b="1" i="1" dirty="0">
                <a:effectLst/>
                <a:latin typeface="Lato" panose="020F0502020204030203" pitchFamily="34" charset="0"/>
              </a:rPr>
              <a:t>Nominations close: </a:t>
            </a:r>
            <a:endParaRPr lang="en-AU" sz="2400" dirty="0">
              <a:effectLst/>
              <a:latin typeface="Lato" panose="020F0502020204030203" pitchFamily="34" charset="0"/>
            </a:endParaRPr>
          </a:p>
          <a:p>
            <a:pPr algn="ctr"/>
            <a:r>
              <a:rPr lang="en-AU" sz="2400" b="1" dirty="0">
                <a:solidFill>
                  <a:srgbClr val="E60000"/>
                </a:solidFill>
                <a:effectLst/>
                <a:latin typeface="Space Grotesk" pitchFamily="2" charset="77"/>
              </a:rPr>
              <a:t>4 July 2023</a:t>
            </a:r>
            <a:endParaRPr lang="en-AU" sz="2400" dirty="0">
              <a:solidFill>
                <a:srgbClr val="E60000"/>
              </a:solidFill>
              <a:effectLst/>
              <a:latin typeface="Space Grotesk" pitchFamily="2" charset="77"/>
            </a:endParaRPr>
          </a:p>
        </p:txBody>
      </p:sp>
    </p:spTree>
    <p:extLst>
      <p:ext uri="{BB962C8B-B14F-4D97-AF65-F5344CB8AC3E}">
        <p14:creationId xmlns:p14="http://schemas.microsoft.com/office/powerpoint/2010/main" val="265317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7EE66A-7AA6-F54D-A90F-EA97C0C92237}"/>
              </a:ext>
            </a:extLst>
          </p:cNvPr>
          <p:cNvPicPr>
            <a:picLocks noChangeAspect="1"/>
          </p:cNvPicPr>
          <p:nvPr/>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3389273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320EA69-5D79-6347-8456-D7D2E1131318}"/>
              </a:ext>
            </a:extLst>
          </p:cNvPr>
          <p:cNvPicPr>
            <a:picLocks noChangeAspect="1"/>
          </p:cNvPicPr>
          <p:nvPr/>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248883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F9BAA821-9B00-F942-9073-A1A9A8E1AEFE}"/>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E0C6123B-8112-BB4F-BFD9-0B695BAC8D48}"/>
              </a:ext>
            </a:extLst>
          </p:cNvPr>
          <p:cNvSpPr txBox="1"/>
          <p:nvPr/>
        </p:nvSpPr>
        <p:spPr>
          <a:xfrm>
            <a:off x="3057842" y="1801581"/>
            <a:ext cx="6076317" cy="523220"/>
          </a:xfrm>
          <a:prstGeom prst="rect">
            <a:avLst/>
          </a:prstGeom>
          <a:noFill/>
        </p:spPr>
        <p:txBody>
          <a:bodyPr wrap="square" rtlCol="0">
            <a:spAutoFit/>
          </a:bodyPr>
          <a:lstStyle/>
          <a:p>
            <a:pPr algn="ctr"/>
            <a:r>
              <a:rPr lang="en-AU" sz="2800" dirty="0">
                <a:latin typeface="Lato" panose="020F0502020204030203" pitchFamily="34" charset="0"/>
                <a:ea typeface="Lato" panose="020F0502020204030203" pitchFamily="34" charset="0"/>
                <a:cs typeface="Lato" panose="020F0502020204030203" pitchFamily="34" charset="0"/>
              </a:rPr>
              <a:t>[Editable text slide]</a:t>
            </a:r>
            <a:endParaRPr lang="en-AU" sz="2800" b="1" dirty="0">
              <a:solidFill>
                <a:srgbClr val="E60100"/>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756714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923B45272CF84EB2811F83D0BC5B0A" ma:contentTypeVersion="16" ma:contentTypeDescription="Create a new document." ma:contentTypeScope="" ma:versionID="f78bcc7c8582477aecb72aa08618da55">
  <xsd:schema xmlns:xsd="http://www.w3.org/2001/XMLSchema" xmlns:xs="http://www.w3.org/2001/XMLSchema" xmlns:p="http://schemas.microsoft.com/office/2006/metadata/properties" xmlns:ns2="71b1e8c9-2d2a-4d2d-b420-c691deeb262b" xmlns:ns3="5a046eb7-f4f2-4cca-b8f8-d108862033c9" targetNamespace="http://schemas.microsoft.com/office/2006/metadata/properties" ma:root="true" ma:fieldsID="ba1b2f3f8e753632e82609ac2790a0ff" ns2:_="" ns3:_="">
    <xsd:import namespace="71b1e8c9-2d2a-4d2d-b420-c691deeb262b"/>
    <xsd:import namespace="5a046eb7-f4f2-4cca-b8f8-d108862033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b1e8c9-2d2a-4d2d-b420-c691deeb26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cbd3fde-c955-469d-b8ab-cdf2a75bac3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a046eb7-f4f2-4cca-b8f8-d108862033c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95aaf44-346d-417c-a180-cd8f881bb968}" ma:internalName="TaxCatchAll" ma:showField="CatchAllData" ma:web="5a046eb7-f4f2-4cca-b8f8-d108862033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a046eb7-f4f2-4cca-b8f8-d108862033c9">
      <UserInfo>
        <DisplayName/>
        <AccountId xsi:nil="true"/>
        <AccountType/>
      </UserInfo>
    </SharedWithUsers>
    <MediaLengthInSeconds xmlns="71b1e8c9-2d2a-4d2d-b420-c691deeb262b" xsi:nil="true"/>
    <lcf76f155ced4ddcb4097134ff3c332f xmlns="71b1e8c9-2d2a-4d2d-b420-c691deeb262b">
      <Terms xmlns="http://schemas.microsoft.com/office/infopath/2007/PartnerControls"/>
    </lcf76f155ced4ddcb4097134ff3c332f>
    <TaxCatchAll xmlns="5a046eb7-f4f2-4cca-b8f8-d108862033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B3F3FF-2623-4C6F-BDB3-EEB0E0EE7B2E}"/>
</file>

<file path=customXml/itemProps2.xml><?xml version="1.0" encoding="utf-8"?>
<ds:datastoreItem xmlns:ds="http://schemas.openxmlformats.org/officeDocument/2006/customXml" ds:itemID="{1358B122-8637-4A8C-9FDA-989F15BC063C}">
  <ds:schemaRefs>
    <ds:schemaRef ds:uri="http://purl.org/dc/elements/1.1/"/>
    <ds:schemaRef ds:uri="http://schemas.microsoft.com/office/infopath/2007/PartnerControls"/>
    <ds:schemaRef ds:uri="8d34f9f4-46b9-4e8f-9633-ba52bec781dc"/>
    <ds:schemaRef ds:uri="http://schemas.microsoft.com/office/2006/documentManagement/types"/>
    <ds:schemaRef ds:uri="http://purl.org/dc/terms/"/>
    <ds:schemaRef ds:uri="http://schemas.openxmlformats.org/package/2006/metadata/core-properties"/>
    <ds:schemaRef ds:uri="1ef3d215-e4ad-4a1e-b77c-fbbf8b63a7f8"/>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E0F1A2A-1D2A-45B8-B225-A548551444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TotalTime>
  <Words>277</Words>
  <Application>Microsoft Macintosh PowerPoint</Application>
  <PresentationFormat>Widescreen</PresentationFormat>
  <Paragraphs>21</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Lato</vt:lpstr>
      <vt:lpstr>Space Grotesk</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Broderick Miller</dc:creator>
  <cp:lastModifiedBy>Broderick Miller</cp:lastModifiedBy>
  <cp:revision>7</cp:revision>
  <dcterms:created xsi:type="dcterms:W3CDTF">2021-11-24T21:47:02Z</dcterms:created>
  <dcterms:modified xsi:type="dcterms:W3CDTF">2023-03-01T21:21:24Z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0x010100C4923B45272CF84EB2811F83D0BC5B0A</vt:lpwstr>
  </property>
  <property fmtid="{D5CDD505-2E9C-101B-9397-08002B2CF9AE}" pid="3" name="Order">
    <vt:r8>344700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