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9" r:id="rId2"/>
    <p:sldId id="281" r:id="rId3"/>
    <p:sldId id="285" r:id="rId4"/>
    <p:sldId id="282" r:id="rId5"/>
    <p:sldId id="284" r:id="rId6"/>
    <p:sldId id="286" r:id="rId7"/>
    <p:sldId id="293" r:id="rId8"/>
    <p:sldId id="294" r:id="rId9"/>
    <p:sldId id="295" r:id="rId10"/>
    <p:sldId id="296" r:id="rId11"/>
    <p:sldId id="287" r:id="rId12"/>
    <p:sldId id="305" r:id="rId13"/>
    <p:sldId id="306" r:id="rId14"/>
    <p:sldId id="28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Heavy" panose="020F0502020204030203" pitchFamily="34" charset="0"/>
      <p:regular r:id="rId26"/>
      <p:bold r:id="rId27"/>
      <p:italic r:id="rId28"/>
      <p:boldItalic r:id="rId29"/>
    </p:embeddedFont>
    <p:embeddedFont>
      <p:font typeface="Lato Light" panose="020F0302020204030203" pitchFamily="34" charset="0"/>
      <p:regular r:id="rId30"/>
      <p:italic r:id="rId31"/>
    </p:embeddedFont>
    <p:embeddedFont>
      <p:font typeface="Lato Medium" panose="020F0502020204030203" pitchFamily="34" charset="0"/>
      <p:regular r:id="rId32"/>
      <p:italic r:id="rId33"/>
    </p:embeddedFont>
    <p:embeddedFont>
      <p:font typeface="Lato regular" panose="020F0502020204030203" pitchFamily="34" charset="0"/>
      <p:regular r:id="rId34"/>
      <p:bold r:id="rId35"/>
      <p:italic r:id="rId36"/>
      <p:boldItalic r:id="rId37"/>
    </p:embeddedFont>
    <p:embeddedFont>
      <p:font typeface="Lato Semibold" panose="020F0502020204030203" pitchFamily="34" charset="0"/>
      <p:regular r:id="rId38"/>
      <p:bold r:id="rId39"/>
      <p:italic r:id="rId40"/>
      <p:boldItalic r:id="rId41"/>
    </p:embeddedFont>
    <p:embeddedFont>
      <p:font typeface="Space Grotesk" pitchFamily="2" charset="0"/>
      <p:regular r:id="rId42"/>
      <p:bold r:id="rId43"/>
    </p:embeddedFont>
    <p:embeddedFont>
      <p:font typeface="Space Grotesk Medium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AB9EB1-2145-4544-8AEE-4D1C4834E07A}">
          <p14:sldIdLst>
            <p14:sldId id="289"/>
            <p14:sldId id="281"/>
            <p14:sldId id="285"/>
            <p14:sldId id="282"/>
            <p14:sldId id="284"/>
            <p14:sldId id="286"/>
            <p14:sldId id="293"/>
            <p14:sldId id="294"/>
            <p14:sldId id="295"/>
            <p14:sldId id="296"/>
            <p14:sldId id="287"/>
            <p14:sldId id="305"/>
            <p14:sldId id="30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2981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426" userDrawn="1">
          <p15:clr>
            <a:srgbClr val="A4A3A4"/>
          </p15:clr>
        </p15:guide>
        <p15:guide id="7" orient="horz" pos="1076" userDrawn="1">
          <p15:clr>
            <a:srgbClr val="A4A3A4"/>
          </p15:clr>
        </p15:guide>
        <p15:guide id="8" pos="317" userDrawn="1">
          <p15:clr>
            <a:srgbClr val="A4A3A4"/>
          </p15:clr>
        </p15:guide>
        <p15:guide id="9" pos="385" userDrawn="1">
          <p15:clr>
            <a:srgbClr val="A4A3A4"/>
          </p15:clr>
        </p15:guide>
        <p15:guide id="10" pos="3175" userDrawn="1">
          <p15:clr>
            <a:srgbClr val="A4A3A4"/>
          </p15:clr>
        </p15:guide>
        <p15:guide id="11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3F3F3"/>
    <a:srgbClr val="001F30"/>
    <a:srgbClr val="FCFCFC"/>
    <a:srgbClr val="FFFFFF"/>
    <a:srgbClr val="952114"/>
    <a:srgbClr val="F05522"/>
    <a:srgbClr val="FC7126"/>
    <a:srgbClr val="C2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94694" autoAdjust="0"/>
  </p:normalViewPr>
  <p:slideViewPr>
    <p:cSldViewPr snapToGrid="0" snapToObjects="1">
      <p:cViewPr varScale="1">
        <p:scale>
          <a:sx n="142" d="100"/>
          <a:sy n="142" d="100"/>
        </p:scale>
        <p:origin x="942" y="126"/>
      </p:cViewPr>
      <p:guideLst>
        <p:guide orient="horz" pos="259"/>
        <p:guide pos="5602"/>
        <p:guide orient="horz" pos="2981"/>
        <p:guide pos="2880"/>
        <p:guide pos="2426"/>
        <p:guide orient="horz" pos="1076"/>
        <p:guide pos="317"/>
        <p:guide pos="385"/>
        <p:guide pos="3175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492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10A47F-CB73-43EC-9E7D-738EB64B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CF15-F847-40B0-9CFA-084C7EC07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A691-959D-4C03-8F2A-862E20FBB373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EF16C-2FBA-4549-B217-67B96B3CA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C0F81-08D1-4CA9-B272-CFFC7DF26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F51F-2B50-4B4D-AEA6-3F26C023BF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7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AE939-7515-6E45-AD7D-8A0AFC77011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BB7C-244B-B046-B5D5-3B717A8A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If you don’t know the traditional name of the land you live on, this is a great chance to learn. Use the AIATSIS Map of Indigenous Australia to locate what Country you reside on: https://</a:t>
            </a:r>
            <a:r>
              <a:rPr lang="en-AU" dirty="0" err="1"/>
              <a:t>aiatsis.gov.au</a:t>
            </a:r>
            <a:r>
              <a:rPr lang="en-AU" dirty="0"/>
              <a:t>/explore/map-indigenous-</a:t>
            </a:r>
            <a:r>
              <a:rPr lang="en-AU" dirty="0" err="1"/>
              <a:t>australia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BB7C-244B-B046-B5D5-3B717A8A4E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272" y="411162"/>
            <a:ext cx="508508" cy="65476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0262677-454B-41C1-867D-A98F869C5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315495"/>
            <a:ext cx="3016474" cy="75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r>
              <a:rPr lang="en-GB" dirty="0"/>
              <a:t>Presentation name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6A4E87-1A75-6C16-CC8E-F76BEBFFA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9273" y="690282"/>
            <a:ext cx="3421802" cy="3968741"/>
          </a:xfrm>
          <a:custGeom>
            <a:avLst/>
            <a:gdLst>
              <a:gd name="connsiteX0" fmla="*/ 1798461 w 3599244"/>
              <a:gd name="connsiteY0" fmla="*/ 0 h 4174545"/>
              <a:gd name="connsiteX1" fmla="*/ 1800783 w 3599244"/>
              <a:gd name="connsiteY1" fmla="*/ 0 h 4174545"/>
              <a:gd name="connsiteX2" fmla="*/ 3599244 w 3599244"/>
              <a:gd name="connsiteY2" fmla="*/ 899231 h 4174545"/>
              <a:gd name="connsiteX3" fmla="*/ 3599244 w 3599244"/>
              <a:gd name="connsiteY3" fmla="*/ 3274733 h 4174545"/>
              <a:gd name="connsiteX4" fmla="*/ 1799622 w 3599244"/>
              <a:gd name="connsiteY4" fmla="*/ 4174545 h 4174545"/>
              <a:gd name="connsiteX5" fmla="*/ 0 w 3599244"/>
              <a:gd name="connsiteY5" fmla="*/ 3274733 h 4174545"/>
              <a:gd name="connsiteX6" fmla="*/ 0 w 3599244"/>
              <a:gd name="connsiteY6" fmla="*/ 899231 h 4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44" h="4174545">
                <a:moveTo>
                  <a:pt x="1798461" y="0"/>
                </a:moveTo>
                <a:lnTo>
                  <a:pt x="1800783" y="0"/>
                </a:lnTo>
                <a:lnTo>
                  <a:pt x="3599244" y="899231"/>
                </a:lnTo>
                <a:lnTo>
                  <a:pt x="3599244" y="3274733"/>
                </a:lnTo>
                <a:lnTo>
                  <a:pt x="1799622" y="4174545"/>
                </a:lnTo>
                <a:lnTo>
                  <a:pt x="0" y="3274733"/>
                </a:lnTo>
                <a:lnTo>
                  <a:pt x="0" y="8992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 sz="14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9F1F0984-51DB-0E02-CE31-7AC59BA45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030788" y="1590601"/>
            <a:ext cx="465582" cy="2190347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E8F35941-9BD4-8F99-743E-4EC1B8F91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1315" y="1590601"/>
            <a:ext cx="465582" cy="2190347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A535FC0-96E3-B95E-1790-BFE13FF4D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20" y="1219013"/>
            <a:ext cx="1528762" cy="950913"/>
          </a:xfrm>
        </p:spPr>
        <p:txBody>
          <a:bodyPr/>
          <a:lstStyle>
            <a:lvl1pPr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A3A99D13-A268-0C33-C098-9E014A844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729" y="4624968"/>
            <a:ext cx="2722751" cy="203037"/>
          </a:xfrm>
        </p:spPr>
        <p:txBody>
          <a:bodyPr>
            <a:normAutofit/>
          </a:bodyPr>
          <a:lstStyle>
            <a:lvl1pPr>
              <a:defRPr sz="11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Additional details e.g.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3DEBE16-1454-4F94-9305-D71B7109AD95}"/>
              </a:ext>
            </a:extLst>
          </p:cNvPr>
          <p:cNvSpPr txBox="1">
            <a:spLocks/>
          </p:cNvSpPr>
          <p:nvPr userDrawn="1"/>
        </p:nvSpPr>
        <p:spPr>
          <a:xfrm>
            <a:off x="2195178" y="1177739"/>
            <a:ext cx="4753642" cy="278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E60000"/>
                </a:solidFill>
                <a:latin typeface="Space Grotesk Medium" pitchFamily="2" charset="77"/>
                <a:cs typeface="Space Grotesk Medium" pitchFamily="2" charset="77"/>
              </a:rPr>
              <a:t>thank you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082EFDA-F455-DA07-02F6-FECCC4207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344" y="1825963"/>
            <a:ext cx="320080" cy="149157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85F77E9-4033-7148-3A58-4A066878E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123229" y="1825962"/>
            <a:ext cx="320080" cy="14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73709-EA02-45DA-F675-155D30DCC507}"/>
              </a:ext>
            </a:extLst>
          </p:cNvPr>
          <p:cNvSpPr/>
          <p:nvPr userDrawn="1"/>
        </p:nvSpPr>
        <p:spPr>
          <a:xfrm>
            <a:off x="3803261" y="1132548"/>
            <a:ext cx="4128973" cy="35997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B44D7F-5730-BF8B-903A-24AC516204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29685"/>
            <a:ext cx="3004003" cy="3599790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C76AF-4A83-B67F-89B1-1244918B51C4}"/>
              </a:ext>
            </a:extLst>
          </p:cNvPr>
          <p:cNvSpPr/>
          <p:nvPr userDrawn="1"/>
        </p:nvSpPr>
        <p:spPr>
          <a:xfrm>
            <a:off x="609165" y="2899316"/>
            <a:ext cx="3758200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437D1C-93D4-4209-4FB9-8F891459A7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CEF2A-F33D-DF98-A99E-A980196266E7}"/>
              </a:ext>
            </a:extLst>
          </p:cNvPr>
          <p:cNvSpPr/>
          <p:nvPr userDrawn="1"/>
        </p:nvSpPr>
        <p:spPr>
          <a:xfrm>
            <a:off x="4634756" y="2899316"/>
            <a:ext cx="3758200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A5DD361-BF73-D567-2163-9FCA9A746A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34756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403448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C76AF-4A83-B67F-89B1-1244918B51C4}"/>
              </a:ext>
            </a:extLst>
          </p:cNvPr>
          <p:cNvSpPr/>
          <p:nvPr userDrawn="1"/>
        </p:nvSpPr>
        <p:spPr>
          <a:xfrm>
            <a:off x="609165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437D1C-93D4-4209-4FB9-8F891459A7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D842C-E28B-1C8E-9B66-E4D9EE3B9868}"/>
              </a:ext>
            </a:extLst>
          </p:cNvPr>
          <p:cNvSpPr/>
          <p:nvPr userDrawn="1"/>
        </p:nvSpPr>
        <p:spPr>
          <a:xfrm>
            <a:off x="3382319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E4775D3-E358-2E2B-EE0D-7BCA1EDDDE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2319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97A5A-496E-BD19-3061-98D679914104}"/>
              </a:ext>
            </a:extLst>
          </p:cNvPr>
          <p:cNvSpPr/>
          <p:nvPr userDrawn="1"/>
        </p:nvSpPr>
        <p:spPr>
          <a:xfrm>
            <a:off x="6155473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5C88D75-E496-7B5D-D526-395ABC1781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5473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35578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161F0-1D6A-C93A-CB98-42E44E3B9F73}"/>
              </a:ext>
            </a:extLst>
          </p:cNvPr>
          <p:cNvSpPr/>
          <p:nvPr userDrawn="1"/>
        </p:nvSpPr>
        <p:spPr>
          <a:xfrm>
            <a:off x="609166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E728D-66DD-7413-7DDF-5C3D21640665}"/>
              </a:ext>
            </a:extLst>
          </p:cNvPr>
          <p:cNvSpPr/>
          <p:nvPr userDrawn="1"/>
        </p:nvSpPr>
        <p:spPr>
          <a:xfrm>
            <a:off x="2678727" y="2456846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898E8-EB4D-C85B-481C-6101BA4F8806}"/>
              </a:ext>
            </a:extLst>
          </p:cNvPr>
          <p:cNvSpPr/>
          <p:nvPr userDrawn="1"/>
        </p:nvSpPr>
        <p:spPr>
          <a:xfrm>
            <a:off x="4743344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8CE4B-E2E3-579F-7141-377AF8FBDF46}"/>
              </a:ext>
            </a:extLst>
          </p:cNvPr>
          <p:cNvSpPr/>
          <p:nvPr userDrawn="1"/>
        </p:nvSpPr>
        <p:spPr>
          <a:xfrm>
            <a:off x="6812906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522BBB0-6EAB-539E-D5CB-467C94A795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FE172F-20AC-DEBC-97F7-A7969C1DB6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8727" y="1083465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A2FE518-3234-A106-FEEC-6A0EA9B0D5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3344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85E719E-C187-82AD-982D-3DAD777AB9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906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86417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2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272" y="411162"/>
            <a:ext cx="508508" cy="65476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0262677-454B-41C1-867D-A98F869C5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315495"/>
            <a:ext cx="3016474" cy="993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r>
              <a:rPr lang="en-GB" dirty="0"/>
              <a:t>Presentation name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6A4E87-1A75-6C16-CC8E-F76BEBFFA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9273" y="690282"/>
            <a:ext cx="3421802" cy="3968741"/>
          </a:xfrm>
          <a:custGeom>
            <a:avLst/>
            <a:gdLst>
              <a:gd name="connsiteX0" fmla="*/ 1798461 w 3599244"/>
              <a:gd name="connsiteY0" fmla="*/ 0 h 4174545"/>
              <a:gd name="connsiteX1" fmla="*/ 1800783 w 3599244"/>
              <a:gd name="connsiteY1" fmla="*/ 0 h 4174545"/>
              <a:gd name="connsiteX2" fmla="*/ 3599244 w 3599244"/>
              <a:gd name="connsiteY2" fmla="*/ 899231 h 4174545"/>
              <a:gd name="connsiteX3" fmla="*/ 3599244 w 3599244"/>
              <a:gd name="connsiteY3" fmla="*/ 3274733 h 4174545"/>
              <a:gd name="connsiteX4" fmla="*/ 1799622 w 3599244"/>
              <a:gd name="connsiteY4" fmla="*/ 4174545 h 4174545"/>
              <a:gd name="connsiteX5" fmla="*/ 0 w 3599244"/>
              <a:gd name="connsiteY5" fmla="*/ 3274733 h 4174545"/>
              <a:gd name="connsiteX6" fmla="*/ 0 w 3599244"/>
              <a:gd name="connsiteY6" fmla="*/ 899231 h 4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44" h="4174545">
                <a:moveTo>
                  <a:pt x="1798461" y="0"/>
                </a:moveTo>
                <a:lnTo>
                  <a:pt x="1800783" y="0"/>
                </a:lnTo>
                <a:lnTo>
                  <a:pt x="3599244" y="899231"/>
                </a:lnTo>
                <a:lnTo>
                  <a:pt x="3599244" y="3274733"/>
                </a:lnTo>
                <a:lnTo>
                  <a:pt x="1799622" y="4174545"/>
                </a:lnTo>
                <a:lnTo>
                  <a:pt x="0" y="3274733"/>
                </a:lnTo>
                <a:lnTo>
                  <a:pt x="0" y="8992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86A120D5-E8EC-68DE-58A8-F66A75C72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20" y="1407271"/>
            <a:ext cx="1528762" cy="950913"/>
          </a:xfrm>
        </p:spPr>
        <p:txBody>
          <a:bodyPr/>
          <a:lstStyle>
            <a:lvl1pPr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80490657-DE52-983A-6204-0888CE4FE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729" y="4624968"/>
            <a:ext cx="2722751" cy="203037"/>
          </a:xfrm>
        </p:spPr>
        <p:txBody>
          <a:bodyPr>
            <a:normAutofit/>
          </a:bodyPr>
          <a:lstStyle>
            <a:lvl1pPr>
              <a:defRPr sz="11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Additional details e.g.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bg>
      <p:bgPr>
        <a:solidFill>
          <a:srgbClr val="952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5F25D-AAAD-42C5-8886-54CAFF663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91" y="414779"/>
            <a:ext cx="508849" cy="6552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0AC9094D-49E1-47EF-AE73-E0D15CE55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778" t="700" r="9391" b="700"/>
          <a:stretch/>
        </p:blipFill>
        <p:spPr>
          <a:xfrm>
            <a:off x="4572000" y="402198"/>
            <a:ext cx="4572000" cy="433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F0DBC1-6249-6444-8F72-897396EBEC2B}"/>
              </a:ext>
            </a:extLst>
          </p:cNvPr>
          <p:cNvSpPr txBox="1"/>
          <p:nvPr userDrawn="1"/>
        </p:nvSpPr>
        <p:spPr>
          <a:xfrm>
            <a:off x="400724" y="1552579"/>
            <a:ext cx="29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Acknowledgement</a:t>
            </a:r>
            <a:b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</a:br>
            <a: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of Country</a:t>
            </a:r>
            <a:endParaRPr lang="en-AU" sz="2400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9EEFD-1BB8-6041-9CDE-599A3724F224}"/>
              </a:ext>
            </a:extLst>
          </p:cNvPr>
          <p:cNvSpPr txBox="1"/>
          <p:nvPr userDrawn="1"/>
        </p:nvSpPr>
        <p:spPr>
          <a:xfrm>
            <a:off x="400723" y="2581041"/>
            <a:ext cx="345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Engineers Australia acknowledges the traditional custodians of the country throughout Australia and </a:t>
            </a:r>
            <a:r>
              <a:rPr lang="en-US" sz="12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recognises</a:t>
            </a: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their continuing connection to land, waters and community.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pay our respects to them and their cultures; and to elders past and present.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4951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6C76882-4038-CC4D-96D1-B56F9E915397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A9BF3C9-EBF4-E549-8C00-A4364A4B1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1754261"/>
            <a:ext cx="27227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dirty="0"/>
              <a:t>Chapter name goes here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2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#2">
    <p:bg>
      <p:bgPr>
        <a:solidFill>
          <a:srgbClr val="00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6C76882-4038-CC4D-96D1-B56F9E915397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8138875-11FC-1E8D-CBC7-E8426C8C1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1754261"/>
            <a:ext cx="27227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Chapter name goes here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A91D957-011D-47F9-99F2-83A5C05DB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4465AE1-FBEF-6640-AB83-9D2BF93DDC3D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1A5CDE3-75FE-F043-B6F4-9C5F39258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49" y="344998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119C41-1C03-954A-8F4E-1FE3507CC256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C217-EFEC-FE1E-7C3F-B7637402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770063"/>
            <a:ext cx="8066087" cy="2767012"/>
          </a:xfrm>
        </p:spPr>
        <p:txBody>
          <a:bodyPr/>
          <a:lstStyle/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 libero tempore, cum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nobis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eligendi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cumque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nihil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impedit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 minus id quod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maxime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placeat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facere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possimus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assumenda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repellendus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autem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quibusdam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debitis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necessitatibus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saepe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eveniet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repudiandae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recusandae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hic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sapiente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delectus,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reiciendis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alias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perferendis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asperiores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Ut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ad minim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veniam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nostrud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exercitation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ullamco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nisi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aliquip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commodo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Duis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irure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reprehenderit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esse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cillum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dolore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fugiat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nulla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pariatur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Excepteur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cupidatat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proident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96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A91D957-011D-47F9-99F2-83A5C05DB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881" y="344998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807A1B-B0A8-4345-B210-52175B654B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884" y="1785015"/>
            <a:ext cx="2622652" cy="25980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1F3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4CE1E-B9F0-438E-87B1-3D35EB66321C}"/>
              </a:ext>
            </a:extLst>
          </p:cNvPr>
          <p:cNvSpPr/>
          <p:nvPr userDrawn="1"/>
        </p:nvSpPr>
        <p:spPr>
          <a:xfrm>
            <a:off x="3501483" y="0"/>
            <a:ext cx="5650905" cy="513930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60000"/>
              </a:highlight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4465AE1-FBEF-6640-AB83-9D2BF93DDC3D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C99FF-6439-23E1-5E35-62EECB1E6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8725" y="344488"/>
            <a:ext cx="5106988" cy="4038600"/>
          </a:xfrm>
        </p:spPr>
        <p:txBody>
          <a:bodyPr/>
          <a:lstStyle/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 libero tempore, cum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nobis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eligendi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cumque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nihil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impedit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 minus id quod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maxime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placeat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facere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possimus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assumenda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repellendus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autem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quibusdam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debitis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necessitatibus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saepe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eveniet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repudiandae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recusandae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hic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sapiente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delectus,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reiciendis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alias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perferendis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asperiores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Ut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ad minim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veniam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nostrud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exercitation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ullamco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nisi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aliquip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commodo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Duis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irure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reprehenderit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esse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cillum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dolore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fugiat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nulla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pariatur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Excepteur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cupidatat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proident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0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6416D6-8C36-4FD2-809C-90A35B867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14091" b="391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7184A0B-D31E-45AA-97C6-5120557ABCD7}"/>
              </a:ext>
            </a:extLst>
          </p:cNvPr>
          <p:cNvSpPr txBox="1">
            <a:spLocks/>
          </p:cNvSpPr>
          <p:nvPr userDrawn="1"/>
        </p:nvSpPr>
        <p:spPr>
          <a:xfrm>
            <a:off x="2195178" y="1177739"/>
            <a:ext cx="4753642" cy="278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E60000"/>
                </a:solidFill>
                <a:latin typeface="Space Grotesk Medium" pitchFamily="2" charset="77"/>
                <a:cs typeface="Space Grotesk Medium" pitchFamily="2" charset="77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65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EE07-1028-F64B-B3EE-44CBE207A34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72" r:id="rId3"/>
    <p:sldLayoutId id="2147483694" r:id="rId4"/>
    <p:sldLayoutId id="2147483695" r:id="rId5"/>
    <p:sldLayoutId id="2147483699" r:id="rId6"/>
    <p:sldLayoutId id="2147483697" r:id="rId7"/>
    <p:sldLayoutId id="2147483674" r:id="rId8"/>
    <p:sldLayoutId id="2147483686" r:id="rId9"/>
    <p:sldLayoutId id="2147483687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60000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Lato Light" panose="020F0502020204030203" pitchFamily="34" charset="0"/>
          <a:ea typeface="+mn-ea"/>
          <a:cs typeface="Lato Light" panose="020F0502020204030203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Space Grotesk Medium" pitchFamily="2" charset="0"/>
          <a:ea typeface="+mn-ea"/>
          <a:cs typeface="Space Grotesk Medium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0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8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F38335-1816-9B18-330B-34C45C6D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 descr="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D920379-3C6C-96B2-27FB-DF09438823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739" r="2373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6C6635-D0EA-D3AA-150E-C51F203C0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B8B031-8452-9DE8-CEEC-0D72ACB97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E0F4-06B8-A22D-587E-611AD398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0C9C5-78B3-AF38-5F9D-AC7D1C285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357805-314F-F6FF-E339-E67752A14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C0F3C0-2D2D-5A90-F0A0-F7C5FF048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3118A7-4380-FBAC-BCB4-F3526CFD5C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B2312EA-83E6-EEB2-1C8B-0DA384D06BA1}"/>
              </a:ext>
            </a:extLst>
          </p:cNvPr>
          <p:cNvSpPr txBox="1">
            <a:spLocks/>
          </p:cNvSpPr>
          <p:nvPr/>
        </p:nvSpPr>
        <p:spPr>
          <a:xfrm>
            <a:off x="609165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8F76CB-0653-E884-6DC8-30DEE93904BA}"/>
              </a:ext>
            </a:extLst>
          </p:cNvPr>
          <p:cNvSpPr txBox="1">
            <a:spLocks/>
          </p:cNvSpPr>
          <p:nvPr/>
        </p:nvSpPr>
        <p:spPr>
          <a:xfrm>
            <a:off x="2694630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E75D0B-636E-E4B7-1A7B-18EB072AAA8F}"/>
              </a:ext>
            </a:extLst>
          </p:cNvPr>
          <p:cNvSpPr txBox="1">
            <a:spLocks/>
          </p:cNvSpPr>
          <p:nvPr/>
        </p:nvSpPr>
        <p:spPr>
          <a:xfrm>
            <a:off x="4743344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DEDE28-BB0B-087C-A3E6-39BA3FDC442E}"/>
              </a:ext>
            </a:extLst>
          </p:cNvPr>
          <p:cNvSpPr txBox="1">
            <a:spLocks/>
          </p:cNvSpPr>
          <p:nvPr/>
        </p:nvSpPr>
        <p:spPr>
          <a:xfrm>
            <a:off x="6819494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2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us improve</a:t>
            </a:r>
            <a:br>
              <a:rPr lang="en-US" dirty="0"/>
            </a:br>
            <a:r>
              <a:rPr lang="en-US" sz="1400" dirty="0"/>
              <a:t>Take the post event survey</a:t>
            </a:r>
            <a:endParaRPr lang="en-US" dirty="0"/>
          </a:p>
        </p:txBody>
      </p:sp>
      <p:pic>
        <p:nvPicPr>
          <p:cNvPr id="3" name="Picture 2" descr="A red and white card with a qr code&#10;&#10;Description automatically generated with low confidence">
            <a:extLst>
              <a:ext uri="{FF2B5EF4-FFF2-40B4-BE49-F238E27FC236}">
                <a16:creationId xmlns:a16="http://schemas.microsoft.com/office/drawing/2014/main" id="{45002F02-329E-6E46-1CE5-FE454CE5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62" t="19477" r="5514" b="20523"/>
          <a:stretch/>
        </p:blipFill>
        <p:spPr>
          <a:xfrm>
            <a:off x="4767259" y="1028700"/>
            <a:ext cx="309282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8" y="611261"/>
            <a:ext cx="2722752" cy="994172"/>
          </a:xfrm>
        </p:spPr>
        <p:txBody>
          <a:bodyPr>
            <a:normAutofit/>
          </a:bodyPr>
          <a:lstStyle/>
          <a:p>
            <a:r>
              <a:rPr lang="en-US" dirty="0"/>
              <a:t>Upcoming Events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175AD-AA97-78D3-1975-1F7599698622}"/>
              </a:ext>
            </a:extLst>
          </p:cNvPr>
          <p:cNvGraphicFramePr>
            <a:graphicFrameLocks noGrp="1"/>
          </p:cNvGraphicFramePr>
          <p:nvPr/>
        </p:nvGraphicFramePr>
        <p:xfrm>
          <a:off x="3273052" y="1398868"/>
          <a:ext cx="5041900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2266">
                  <a:extLst>
                    <a:ext uri="{9D8B030D-6E8A-4147-A177-3AD203B41FA5}">
                      <a16:colId xmlns:a16="http://schemas.microsoft.com/office/drawing/2014/main" val="465752453"/>
                    </a:ext>
                  </a:extLst>
                </a:gridCol>
                <a:gridCol w="3209634">
                  <a:extLst>
                    <a:ext uri="{9D8B030D-6E8A-4147-A177-3AD203B41FA5}">
                      <a16:colId xmlns:a16="http://schemas.microsoft.com/office/drawing/2014/main" val="752579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43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6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8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0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0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BAE91-C782-EB18-36E7-AFB523075918}"/>
              </a:ext>
            </a:extLst>
          </p:cNvPr>
          <p:cNvSpPr txBox="1"/>
          <p:nvPr/>
        </p:nvSpPr>
        <p:spPr>
          <a:xfrm>
            <a:off x="401540" y="4117638"/>
            <a:ext cx="288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Today we present from XXXX, home of the XXXX people.</a:t>
            </a:r>
            <a:endParaRPr lang="en-AU" sz="1200" i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7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7055-243C-D437-BBD0-F4B61214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0C7B6-FC31-4623-9492-6E45D8032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E27B2-B3BE-BC50-66AE-54F7B0B5C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E013-59DA-D59B-706E-2C1CF93E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3CB1-36E7-42CA-DCD5-7AD733DD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D714E-D06D-0815-1023-C540B8BBF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8CD2D7C-86E8-4800-FB0C-2BFEB211E2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BB5-3CE8-1D63-C38E-5861C359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C7F74B-A096-F117-A1C9-16F9520431DB}"/>
              </a:ext>
            </a:extLst>
          </p:cNvPr>
          <p:cNvSpPr txBox="1">
            <a:spLocks/>
          </p:cNvSpPr>
          <p:nvPr/>
        </p:nvSpPr>
        <p:spPr>
          <a:xfrm>
            <a:off x="3935896" y="1278056"/>
            <a:ext cx="3733473" cy="3446221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</a:p>
          <a:p>
            <a:pPr algn="l"/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9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B34B-4823-8547-8169-DF8AE7D1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612E2-9B44-98F2-C7AD-83EF831B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254F7C-3F01-D311-4FEC-E04090DAF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F05A94-4C7D-8B98-698E-29D2CBBB3B04}"/>
              </a:ext>
            </a:extLst>
          </p:cNvPr>
          <p:cNvSpPr txBox="1">
            <a:spLocks/>
          </p:cNvSpPr>
          <p:nvPr/>
        </p:nvSpPr>
        <p:spPr>
          <a:xfrm>
            <a:off x="609165" y="2971684"/>
            <a:ext cx="3733473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1AE8AD-830E-654F-4B5B-243B4305721C}"/>
              </a:ext>
            </a:extLst>
          </p:cNvPr>
          <p:cNvSpPr txBox="1">
            <a:spLocks/>
          </p:cNvSpPr>
          <p:nvPr/>
        </p:nvSpPr>
        <p:spPr>
          <a:xfrm>
            <a:off x="4634756" y="2971683"/>
            <a:ext cx="3733473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AFF3-EF14-02ED-A45F-7B6DA6B9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412CF-A457-6F72-BACC-E10C21CA6A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FF58C4-F3AA-C5DB-93F2-6AED31DA93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49A43A-B604-3610-A214-9CC337680E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0F1DFA-4D7C-1743-B5A9-4C3DAD7CE08B}"/>
              </a:ext>
            </a:extLst>
          </p:cNvPr>
          <p:cNvSpPr txBox="1">
            <a:spLocks/>
          </p:cNvSpPr>
          <p:nvPr/>
        </p:nvSpPr>
        <p:spPr>
          <a:xfrm>
            <a:off x="609166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F7FF15-4266-1369-6B4A-93A40C89217E}"/>
              </a:ext>
            </a:extLst>
          </p:cNvPr>
          <p:cNvSpPr txBox="1">
            <a:spLocks/>
          </p:cNvSpPr>
          <p:nvPr/>
        </p:nvSpPr>
        <p:spPr>
          <a:xfrm>
            <a:off x="3382319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94939A-9627-AF50-2403-3FDE50FD3EA2}"/>
              </a:ext>
            </a:extLst>
          </p:cNvPr>
          <p:cNvSpPr txBox="1">
            <a:spLocks/>
          </p:cNvSpPr>
          <p:nvPr/>
        </p:nvSpPr>
        <p:spPr>
          <a:xfrm>
            <a:off x="6155472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3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0000"/>
      </a:accent1>
      <a:accent2>
        <a:srgbClr val="001F30"/>
      </a:accent2>
      <a:accent3>
        <a:srgbClr val="BBE5DC"/>
      </a:accent3>
      <a:accent4>
        <a:srgbClr val="952014"/>
      </a:accent4>
      <a:accent5>
        <a:srgbClr val="F05522"/>
      </a:accent5>
      <a:accent6>
        <a:srgbClr val="FF8543"/>
      </a:accent6>
      <a:hlink>
        <a:srgbClr val="E60000"/>
      </a:hlink>
      <a:folHlink>
        <a:srgbClr val="95AA72"/>
      </a:folHlink>
    </a:clrScheme>
    <a:fontScheme name="Custom 1">
      <a:majorFont>
        <a:latin typeface="Space Grotesk"/>
        <a:ea typeface=""/>
        <a:cs typeface=""/>
      </a:majorFont>
      <a:minorFont>
        <a:latin typeface="Lato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7447</TotalTime>
  <Words>604</Words>
  <Application>Microsoft Office PowerPoint</Application>
  <PresentationFormat>On-screen Show (16:9)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Space Grotesk</vt:lpstr>
      <vt:lpstr>Calibri</vt:lpstr>
      <vt:lpstr>Lato regular</vt:lpstr>
      <vt:lpstr>Lato Medium</vt:lpstr>
      <vt:lpstr>Lato</vt:lpstr>
      <vt:lpstr>Space Grotesk Medium</vt:lpstr>
      <vt:lpstr>Lato Light</vt:lpstr>
      <vt:lpstr>Lato Semibold</vt:lpstr>
      <vt:lpstr>Lato Heavy</vt:lpstr>
      <vt:lpstr>Arial</vt:lpstr>
      <vt:lpstr>Office Theme</vt:lpstr>
      <vt:lpstr>PowerPoint Presentation</vt:lpstr>
      <vt:lpstr>PowerPoint Presentation</vt:lpstr>
      <vt:lpstr>Housekeeping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 us improve Take the post event survey</vt:lpstr>
      <vt:lpstr>Upcoming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membership to your future</dc:title>
  <dc:creator>Andrew Strauss</dc:creator>
  <cp:lastModifiedBy>Nicole Patten</cp:lastModifiedBy>
  <cp:revision>81</cp:revision>
  <dcterms:created xsi:type="dcterms:W3CDTF">2021-11-22T22:39:08Z</dcterms:created>
  <dcterms:modified xsi:type="dcterms:W3CDTF">2023-07-04T04:56:06Z</dcterms:modified>
</cp:coreProperties>
</file>