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2" r:id="rId2"/>
    <p:sldId id="261" r:id="rId3"/>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 autoAdjust="0"/>
    <p:restoredTop sz="94660"/>
  </p:normalViewPr>
  <p:slideViewPr>
    <p:cSldViewPr snapToGrid="0">
      <p:cViewPr varScale="1">
        <p:scale>
          <a:sx n="124" d="100"/>
          <a:sy n="124" d="100"/>
        </p:scale>
        <p:origin x="10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53DD1CB1-8138-4FB9-AE6E-971B31971D60}" type="datetimeFigureOut">
              <a:rPr lang="en-AU" smtClean="0"/>
              <a:t>5/3/2024</a:t>
            </a:fld>
            <a:endParaRPr lang="en-AU" dirty="0"/>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38BE3236-DB1F-4B72-A737-258CCB7E8072}" type="slidenum">
              <a:rPr lang="en-AU" smtClean="0"/>
              <a:t>‹#›</a:t>
            </a:fld>
            <a:endParaRPr lang="en-AU" dirty="0"/>
          </a:p>
        </p:txBody>
      </p:sp>
    </p:spTree>
    <p:extLst>
      <p:ext uri="{BB962C8B-B14F-4D97-AF65-F5344CB8AC3E}">
        <p14:creationId xmlns:p14="http://schemas.microsoft.com/office/powerpoint/2010/main" val="4034033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48E4-F2D6-4B84-BC4E-C37BC8D8B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0C49415-7526-413F-9857-9A65B29074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32B82A9-8688-45DE-A119-D16F3E5DD503}"/>
              </a:ext>
            </a:extLst>
          </p:cNvPr>
          <p:cNvSpPr>
            <a:spLocks noGrp="1"/>
          </p:cNvSpPr>
          <p:nvPr>
            <p:ph type="dt" sz="half" idx="10"/>
          </p:nvPr>
        </p:nvSpPr>
        <p:spPr/>
        <p:txBody>
          <a:bodyPr/>
          <a:lstStyle/>
          <a:p>
            <a:fld id="{4C80F2BA-F511-40D6-B45B-7F18E48B3F16}" type="datetime1">
              <a:rPr lang="en-AU" smtClean="0"/>
              <a:t>5/3/2024</a:t>
            </a:fld>
            <a:endParaRPr lang="en-AU" dirty="0"/>
          </a:p>
        </p:txBody>
      </p:sp>
      <p:sp>
        <p:nvSpPr>
          <p:cNvPr id="5" name="Footer Placeholder 4">
            <a:extLst>
              <a:ext uri="{FF2B5EF4-FFF2-40B4-BE49-F238E27FC236}">
                <a16:creationId xmlns:a16="http://schemas.microsoft.com/office/drawing/2014/main" id="{A9964D66-E40C-4D78-A99D-623787BCB309}"/>
              </a:ext>
            </a:extLst>
          </p:cNvPr>
          <p:cNvSpPr>
            <a:spLocks noGrp="1"/>
          </p:cNvSpPr>
          <p:nvPr>
            <p:ph type="ftr" sz="quarter" idx="11"/>
          </p:nvPr>
        </p:nvSpPr>
        <p:spPr/>
        <p:txBody>
          <a:bodyPr/>
          <a:lstStyle/>
          <a:p>
            <a:r>
              <a:rPr lang="en-AU" dirty="0"/>
              <a:t>EJT</a:t>
            </a:r>
          </a:p>
        </p:txBody>
      </p:sp>
      <p:sp>
        <p:nvSpPr>
          <p:cNvPr id="6" name="Slide Number Placeholder 5">
            <a:extLst>
              <a:ext uri="{FF2B5EF4-FFF2-40B4-BE49-F238E27FC236}">
                <a16:creationId xmlns:a16="http://schemas.microsoft.com/office/drawing/2014/main" id="{94C9D6C5-BC24-4111-BCA4-993EC847D9E1}"/>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75588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A646B-3EE2-4A6F-AD6B-673106C3039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6B25B5C-0301-4CEA-88C2-86884144B9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B6F9E9C-F094-4765-B6ED-93DAE86AAC2C}"/>
              </a:ext>
            </a:extLst>
          </p:cNvPr>
          <p:cNvSpPr>
            <a:spLocks noGrp="1"/>
          </p:cNvSpPr>
          <p:nvPr>
            <p:ph type="dt" sz="half" idx="10"/>
          </p:nvPr>
        </p:nvSpPr>
        <p:spPr/>
        <p:txBody>
          <a:bodyPr/>
          <a:lstStyle/>
          <a:p>
            <a:fld id="{C17AF393-B1E8-47CC-92DA-270294C80DCD}" type="datetime1">
              <a:rPr lang="en-AU" smtClean="0"/>
              <a:t>5/3/2024</a:t>
            </a:fld>
            <a:endParaRPr lang="en-AU" dirty="0"/>
          </a:p>
        </p:txBody>
      </p:sp>
      <p:sp>
        <p:nvSpPr>
          <p:cNvPr id="5" name="Footer Placeholder 4">
            <a:extLst>
              <a:ext uri="{FF2B5EF4-FFF2-40B4-BE49-F238E27FC236}">
                <a16:creationId xmlns:a16="http://schemas.microsoft.com/office/drawing/2014/main" id="{821C68F2-B84D-4867-84DC-6EC99F7C2CF4}"/>
              </a:ext>
            </a:extLst>
          </p:cNvPr>
          <p:cNvSpPr>
            <a:spLocks noGrp="1"/>
          </p:cNvSpPr>
          <p:nvPr>
            <p:ph type="ftr" sz="quarter" idx="11"/>
          </p:nvPr>
        </p:nvSpPr>
        <p:spPr/>
        <p:txBody>
          <a:bodyPr/>
          <a:lstStyle/>
          <a:p>
            <a:r>
              <a:rPr lang="en-AU" dirty="0"/>
              <a:t>EJT</a:t>
            </a:r>
          </a:p>
        </p:txBody>
      </p:sp>
      <p:sp>
        <p:nvSpPr>
          <p:cNvPr id="6" name="Slide Number Placeholder 5">
            <a:extLst>
              <a:ext uri="{FF2B5EF4-FFF2-40B4-BE49-F238E27FC236}">
                <a16:creationId xmlns:a16="http://schemas.microsoft.com/office/drawing/2014/main" id="{35AEE2FB-E76C-44CF-9737-FB3ED3D02DA3}"/>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282378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0755B-C721-43D6-8589-8E80164F75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9C20412-A0C8-4AE5-AACA-DEFA9E1C6E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8738AA-6FCC-4676-83AB-77B516523534}"/>
              </a:ext>
            </a:extLst>
          </p:cNvPr>
          <p:cNvSpPr>
            <a:spLocks noGrp="1"/>
          </p:cNvSpPr>
          <p:nvPr>
            <p:ph type="dt" sz="half" idx="10"/>
          </p:nvPr>
        </p:nvSpPr>
        <p:spPr/>
        <p:txBody>
          <a:bodyPr/>
          <a:lstStyle/>
          <a:p>
            <a:fld id="{2B5C9C33-9A63-46C0-83D2-C64F7F9F4C5C}" type="datetime1">
              <a:rPr lang="en-AU" smtClean="0"/>
              <a:t>5/3/2024</a:t>
            </a:fld>
            <a:endParaRPr lang="en-AU" dirty="0"/>
          </a:p>
        </p:txBody>
      </p:sp>
      <p:sp>
        <p:nvSpPr>
          <p:cNvPr id="5" name="Footer Placeholder 4">
            <a:extLst>
              <a:ext uri="{FF2B5EF4-FFF2-40B4-BE49-F238E27FC236}">
                <a16:creationId xmlns:a16="http://schemas.microsoft.com/office/drawing/2014/main" id="{71D24D0E-EBD0-4302-BACC-9DC06A005009}"/>
              </a:ext>
            </a:extLst>
          </p:cNvPr>
          <p:cNvSpPr>
            <a:spLocks noGrp="1"/>
          </p:cNvSpPr>
          <p:nvPr>
            <p:ph type="ftr" sz="quarter" idx="11"/>
          </p:nvPr>
        </p:nvSpPr>
        <p:spPr/>
        <p:txBody>
          <a:bodyPr/>
          <a:lstStyle/>
          <a:p>
            <a:r>
              <a:rPr lang="en-AU" dirty="0"/>
              <a:t>EJT</a:t>
            </a:r>
          </a:p>
        </p:txBody>
      </p:sp>
      <p:sp>
        <p:nvSpPr>
          <p:cNvPr id="6" name="Slide Number Placeholder 5">
            <a:extLst>
              <a:ext uri="{FF2B5EF4-FFF2-40B4-BE49-F238E27FC236}">
                <a16:creationId xmlns:a16="http://schemas.microsoft.com/office/drawing/2014/main" id="{699D3C81-7E18-4C98-B18C-F4AE265AB3CD}"/>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1553900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D0E50-CAD8-4D00-8989-81F1B65147F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DB81062-63CB-4D70-A0A1-9A730682D6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3429A3E-F9B7-4819-9124-81FA5ED3E127}"/>
              </a:ext>
            </a:extLst>
          </p:cNvPr>
          <p:cNvSpPr>
            <a:spLocks noGrp="1"/>
          </p:cNvSpPr>
          <p:nvPr>
            <p:ph type="dt" sz="half" idx="10"/>
          </p:nvPr>
        </p:nvSpPr>
        <p:spPr/>
        <p:txBody>
          <a:bodyPr/>
          <a:lstStyle/>
          <a:p>
            <a:fld id="{295864FE-7196-4DB5-A926-A2307C51E431}" type="datetime1">
              <a:rPr lang="en-AU" smtClean="0"/>
              <a:t>5/3/2024</a:t>
            </a:fld>
            <a:endParaRPr lang="en-AU" dirty="0"/>
          </a:p>
        </p:txBody>
      </p:sp>
      <p:sp>
        <p:nvSpPr>
          <p:cNvPr id="5" name="Footer Placeholder 4">
            <a:extLst>
              <a:ext uri="{FF2B5EF4-FFF2-40B4-BE49-F238E27FC236}">
                <a16:creationId xmlns:a16="http://schemas.microsoft.com/office/drawing/2014/main" id="{9DDAE7BF-331C-4C9A-8BC2-6ACF11619AC5}"/>
              </a:ext>
            </a:extLst>
          </p:cNvPr>
          <p:cNvSpPr>
            <a:spLocks noGrp="1"/>
          </p:cNvSpPr>
          <p:nvPr>
            <p:ph type="ftr" sz="quarter" idx="11"/>
          </p:nvPr>
        </p:nvSpPr>
        <p:spPr/>
        <p:txBody>
          <a:bodyPr/>
          <a:lstStyle/>
          <a:p>
            <a:r>
              <a:rPr lang="en-AU" dirty="0"/>
              <a:t>EJT</a:t>
            </a:r>
          </a:p>
        </p:txBody>
      </p:sp>
      <p:sp>
        <p:nvSpPr>
          <p:cNvPr id="6" name="Slide Number Placeholder 5">
            <a:extLst>
              <a:ext uri="{FF2B5EF4-FFF2-40B4-BE49-F238E27FC236}">
                <a16:creationId xmlns:a16="http://schemas.microsoft.com/office/drawing/2014/main" id="{7DC323BC-8F46-4D38-8EEA-2553E69C6742}"/>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213996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F67EF-4BBF-4B43-A2D5-7FB9556BB1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81504BA-5F49-462B-88FF-CDE428D556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0CCDF4-4E11-4D7D-A59A-9C0631E34E04}"/>
              </a:ext>
            </a:extLst>
          </p:cNvPr>
          <p:cNvSpPr>
            <a:spLocks noGrp="1"/>
          </p:cNvSpPr>
          <p:nvPr>
            <p:ph type="dt" sz="half" idx="10"/>
          </p:nvPr>
        </p:nvSpPr>
        <p:spPr/>
        <p:txBody>
          <a:bodyPr/>
          <a:lstStyle/>
          <a:p>
            <a:fld id="{392B7144-C909-4E42-9D19-2FDD7D9D89D1}" type="datetime1">
              <a:rPr lang="en-AU" smtClean="0"/>
              <a:t>5/3/2024</a:t>
            </a:fld>
            <a:endParaRPr lang="en-AU" dirty="0"/>
          </a:p>
        </p:txBody>
      </p:sp>
      <p:sp>
        <p:nvSpPr>
          <p:cNvPr id="5" name="Footer Placeholder 4">
            <a:extLst>
              <a:ext uri="{FF2B5EF4-FFF2-40B4-BE49-F238E27FC236}">
                <a16:creationId xmlns:a16="http://schemas.microsoft.com/office/drawing/2014/main" id="{623B1B5A-3A45-4479-B00F-FDB55E113B44}"/>
              </a:ext>
            </a:extLst>
          </p:cNvPr>
          <p:cNvSpPr>
            <a:spLocks noGrp="1"/>
          </p:cNvSpPr>
          <p:nvPr>
            <p:ph type="ftr" sz="quarter" idx="11"/>
          </p:nvPr>
        </p:nvSpPr>
        <p:spPr/>
        <p:txBody>
          <a:bodyPr/>
          <a:lstStyle/>
          <a:p>
            <a:r>
              <a:rPr lang="en-AU" dirty="0"/>
              <a:t>EJT</a:t>
            </a:r>
          </a:p>
        </p:txBody>
      </p:sp>
      <p:sp>
        <p:nvSpPr>
          <p:cNvPr id="6" name="Slide Number Placeholder 5">
            <a:extLst>
              <a:ext uri="{FF2B5EF4-FFF2-40B4-BE49-F238E27FC236}">
                <a16:creationId xmlns:a16="http://schemas.microsoft.com/office/drawing/2014/main" id="{BDE00B66-5A5B-40B5-BF7C-9C475DCB904B}"/>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239093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AFF7-CCB4-419F-AA1D-2C73A686BAF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810D69A-0988-483A-82B8-AFED956760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BE1F793-9B3B-432F-A38B-51687F2193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D6A9DFB-BB3F-437C-B0F4-A047433B48F9}"/>
              </a:ext>
            </a:extLst>
          </p:cNvPr>
          <p:cNvSpPr>
            <a:spLocks noGrp="1"/>
          </p:cNvSpPr>
          <p:nvPr>
            <p:ph type="dt" sz="half" idx="10"/>
          </p:nvPr>
        </p:nvSpPr>
        <p:spPr/>
        <p:txBody>
          <a:bodyPr/>
          <a:lstStyle/>
          <a:p>
            <a:fld id="{8A526065-D31E-4C4F-B288-2469CA190622}" type="datetime1">
              <a:rPr lang="en-AU" smtClean="0"/>
              <a:t>5/3/2024</a:t>
            </a:fld>
            <a:endParaRPr lang="en-AU" dirty="0"/>
          </a:p>
        </p:txBody>
      </p:sp>
      <p:sp>
        <p:nvSpPr>
          <p:cNvPr id="6" name="Footer Placeholder 5">
            <a:extLst>
              <a:ext uri="{FF2B5EF4-FFF2-40B4-BE49-F238E27FC236}">
                <a16:creationId xmlns:a16="http://schemas.microsoft.com/office/drawing/2014/main" id="{1888A392-2FC3-46E4-B535-F9A67872BE0C}"/>
              </a:ext>
            </a:extLst>
          </p:cNvPr>
          <p:cNvSpPr>
            <a:spLocks noGrp="1"/>
          </p:cNvSpPr>
          <p:nvPr>
            <p:ph type="ftr" sz="quarter" idx="11"/>
          </p:nvPr>
        </p:nvSpPr>
        <p:spPr/>
        <p:txBody>
          <a:bodyPr/>
          <a:lstStyle/>
          <a:p>
            <a:r>
              <a:rPr lang="en-AU" dirty="0"/>
              <a:t>EJT</a:t>
            </a:r>
          </a:p>
        </p:txBody>
      </p:sp>
      <p:sp>
        <p:nvSpPr>
          <p:cNvPr id="7" name="Slide Number Placeholder 6">
            <a:extLst>
              <a:ext uri="{FF2B5EF4-FFF2-40B4-BE49-F238E27FC236}">
                <a16:creationId xmlns:a16="http://schemas.microsoft.com/office/drawing/2014/main" id="{E00E3B91-4E28-4613-8C84-48D1284D56E7}"/>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129541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890A-294F-4E61-8139-1E554F1089B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738B08B-ECED-440F-8B1A-D80020C9C9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80A4C9-DC9D-4E38-B5C9-69A17FA1C7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E825FDD-62EC-4904-8CCE-340F2AE2DC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E72F8-06A5-4931-A1E9-26DF354AB6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9679EBE-8EEA-4D28-B7D6-028B60B87CA5}"/>
              </a:ext>
            </a:extLst>
          </p:cNvPr>
          <p:cNvSpPr>
            <a:spLocks noGrp="1"/>
          </p:cNvSpPr>
          <p:nvPr>
            <p:ph type="dt" sz="half" idx="10"/>
          </p:nvPr>
        </p:nvSpPr>
        <p:spPr/>
        <p:txBody>
          <a:bodyPr/>
          <a:lstStyle/>
          <a:p>
            <a:fld id="{594C22C5-FB74-4F20-8521-AFD2E3617D43}" type="datetime1">
              <a:rPr lang="en-AU" smtClean="0"/>
              <a:t>5/3/2024</a:t>
            </a:fld>
            <a:endParaRPr lang="en-AU" dirty="0"/>
          </a:p>
        </p:txBody>
      </p:sp>
      <p:sp>
        <p:nvSpPr>
          <p:cNvPr id="8" name="Footer Placeholder 7">
            <a:extLst>
              <a:ext uri="{FF2B5EF4-FFF2-40B4-BE49-F238E27FC236}">
                <a16:creationId xmlns:a16="http://schemas.microsoft.com/office/drawing/2014/main" id="{FD10FCA9-763F-466E-95FB-E11F915C83AA}"/>
              </a:ext>
            </a:extLst>
          </p:cNvPr>
          <p:cNvSpPr>
            <a:spLocks noGrp="1"/>
          </p:cNvSpPr>
          <p:nvPr>
            <p:ph type="ftr" sz="quarter" idx="11"/>
          </p:nvPr>
        </p:nvSpPr>
        <p:spPr/>
        <p:txBody>
          <a:bodyPr/>
          <a:lstStyle/>
          <a:p>
            <a:r>
              <a:rPr lang="en-AU" dirty="0"/>
              <a:t>EJT</a:t>
            </a:r>
          </a:p>
        </p:txBody>
      </p:sp>
      <p:sp>
        <p:nvSpPr>
          <p:cNvPr id="9" name="Slide Number Placeholder 8">
            <a:extLst>
              <a:ext uri="{FF2B5EF4-FFF2-40B4-BE49-F238E27FC236}">
                <a16:creationId xmlns:a16="http://schemas.microsoft.com/office/drawing/2014/main" id="{A1852B85-F35B-48A9-8C01-38A99504CA5C}"/>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279024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DAE6A-9DD6-496C-8890-D6536179C87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486BA16-BC23-487F-93B2-562F5741EAD9}"/>
              </a:ext>
            </a:extLst>
          </p:cNvPr>
          <p:cNvSpPr>
            <a:spLocks noGrp="1"/>
          </p:cNvSpPr>
          <p:nvPr>
            <p:ph type="dt" sz="half" idx="10"/>
          </p:nvPr>
        </p:nvSpPr>
        <p:spPr/>
        <p:txBody>
          <a:bodyPr/>
          <a:lstStyle/>
          <a:p>
            <a:fld id="{D005DAEE-5D4F-478B-AAB4-F217A32F1826}" type="datetime1">
              <a:rPr lang="en-AU" smtClean="0"/>
              <a:t>5/3/2024</a:t>
            </a:fld>
            <a:endParaRPr lang="en-AU" dirty="0"/>
          </a:p>
        </p:txBody>
      </p:sp>
      <p:sp>
        <p:nvSpPr>
          <p:cNvPr id="4" name="Footer Placeholder 3">
            <a:extLst>
              <a:ext uri="{FF2B5EF4-FFF2-40B4-BE49-F238E27FC236}">
                <a16:creationId xmlns:a16="http://schemas.microsoft.com/office/drawing/2014/main" id="{2214C5FE-D7D9-4985-B286-8CA19786D50F}"/>
              </a:ext>
            </a:extLst>
          </p:cNvPr>
          <p:cNvSpPr>
            <a:spLocks noGrp="1"/>
          </p:cNvSpPr>
          <p:nvPr>
            <p:ph type="ftr" sz="quarter" idx="11"/>
          </p:nvPr>
        </p:nvSpPr>
        <p:spPr/>
        <p:txBody>
          <a:bodyPr/>
          <a:lstStyle/>
          <a:p>
            <a:r>
              <a:rPr lang="en-AU" dirty="0"/>
              <a:t>EJT</a:t>
            </a:r>
          </a:p>
        </p:txBody>
      </p:sp>
      <p:sp>
        <p:nvSpPr>
          <p:cNvPr id="5" name="Slide Number Placeholder 4">
            <a:extLst>
              <a:ext uri="{FF2B5EF4-FFF2-40B4-BE49-F238E27FC236}">
                <a16:creationId xmlns:a16="http://schemas.microsoft.com/office/drawing/2014/main" id="{C9409C85-8236-4517-8E97-2F394797E89D}"/>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281645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E82B09-B2C2-4BC2-8DF5-AD6A1FC8164B}"/>
              </a:ext>
            </a:extLst>
          </p:cNvPr>
          <p:cNvSpPr>
            <a:spLocks noGrp="1"/>
          </p:cNvSpPr>
          <p:nvPr>
            <p:ph type="dt" sz="half" idx="10"/>
          </p:nvPr>
        </p:nvSpPr>
        <p:spPr/>
        <p:txBody>
          <a:bodyPr/>
          <a:lstStyle/>
          <a:p>
            <a:fld id="{B4B3B72B-14A1-462F-8FA0-DFD1F7BDFBDF}" type="datetime1">
              <a:rPr lang="en-AU" smtClean="0"/>
              <a:t>5/3/2024</a:t>
            </a:fld>
            <a:endParaRPr lang="en-AU" dirty="0"/>
          </a:p>
        </p:txBody>
      </p:sp>
      <p:sp>
        <p:nvSpPr>
          <p:cNvPr id="3" name="Footer Placeholder 2">
            <a:extLst>
              <a:ext uri="{FF2B5EF4-FFF2-40B4-BE49-F238E27FC236}">
                <a16:creationId xmlns:a16="http://schemas.microsoft.com/office/drawing/2014/main" id="{37A880B5-9303-4E7F-8E53-DC275EA3318D}"/>
              </a:ext>
            </a:extLst>
          </p:cNvPr>
          <p:cNvSpPr>
            <a:spLocks noGrp="1"/>
          </p:cNvSpPr>
          <p:nvPr>
            <p:ph type="ftr" sz="quarter" idx="11"/>
          </p:nvPr>
        </p:nvSpPr>
        <p:spPr/>
        <p:txBody>
          <a:bodyPr/>
          <a:lstStyle/>
          <a:p>
            <a:r>
              <a:rPr lang="en-AU" dirty="0"/>
              <a:t>EJT</a:t>
            </a:r>
          </a:p>
        </p:txBody>
      </p:sp>
      <p:sp>
        <p:nvSpPr>
          <p:cNvPr id="4" name="Slide Number Placeholder 3">
            <a:extLst>
              <a:ext uri="{FF2B5EF4-FFF2-40B4-BE49-F238E27FC236}">
                <a16:creationId xmlns:a16="http://schemas.microsoft.com/office/drawing/2014/main" id="{D2C68836-8C97-4BB8-9B68-EBA3A4FF2CE7}"/>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389341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E276C-B280-4970-948A-2AA2D692A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67ABEEA-418E-4823-9C36-5AF119901F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22C858E-CC5E-4AF0-B69F-8ABA3BD220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1C3AF-B6C5-45CB-9B15-8CE8544A160B}"/>
              </a:ext>
            </a:extLst>
          </p:cNvPr>
          <p:cNvSpPr>
            <a:spLocks noGrp="1"/>
          </p:cNvSpPr>
          <p:nvPr>
            <p:ph type="dt" sz="half" idx="10"/>
          </p:nvPr>
        </p:nvSpPr>
        <p:spPr/>
        <p:txBody>
          <a:bodyPr/>
          <a:lstStyle/>
          <a:p>
            <a:fld id="{75B2AC5C-3F26-4C20-BED5-222B64F99A3F}" type="datetime1">
              <a:rPr lang="en-AU" smtClean="0"/>
              <a:t>5/3/2024</a:t>
            </a:fld>
            <a:endParaRPr lang="en-AU" dirty="0"/>
          </a:p>
        </p:txBody>
      </p:sp>
      <p:sp>
        <p:nvSpPr>
          <p:cNvPr id="6" name="Footer Placeholder 5">
            <a:extLst>
              <a:ext uri="{FF2B5EF4-FFF2-40B4-BE49-F238E27FC236}">
                <a16:creationId xmlns:a16="http://schemas.microsoft.com/office/drawing/2014/main" id="{380AE943-3052-420C-8A22-04D8000FB538}"/>
              </a:ext>
            </a:extLst>
          </p:cNvPr>
          <p:cNvSpPr>
            <a:spLocks noGrp="1"/>
          </p:cNvSpPr>
          <p:nvPr>
            <p:ph type="ftr" sz="quarter" idx="11"/>
          </p:nvPr>
        </p:nvSpPr>
        <p:spPr/>
        <p:txBody>
          <a:bodyPr/>
          <a:lstStyle/>
          <a:p>
            <a:r>
              <a:rPr lang="en-AU" dirty="0"/>
              <a:t>EJT</a:t>
            </a:r>
          </a:p>
        </p:txBody>
      </p:sp>
      <p:sp>
        <p:nvSpPr>
          <p:cNvPr id="7" name="Slide Number Placeholder 6">
            <a:extLst>
              <a:ext uri="{FF2B5EF4-FFF2-40B4-BE49-F238E27FC236}">
                <a16:creationId xmlns:a16="http://schemas.microsoft.com/office/drawing/2014/main" id="{98D9FD9D-C248-4DEC-AF99-249DC3DB05C9}"/>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374799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75975-3F43-4012-8112-B26A0272C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09851CB-4106-4049-A53F-BB49D1C54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224CA049-2333-4103-B396-8A92DFEE88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6D9930-C695-4690-ADA1-F2B78D0FB4F8}"/>
              </a:ext>
            </a:extLst>
          </p:cNvPr>
          <p:cNvSpPr>
            <a:spLocks noGrp="1"/>
          </p:cNvSpPr>
          <p:nvPr>
            <p:ph type="dt" sz="half" idx="10"/>
          </p:nvPr>
        </p:nvSpPr>
        <p:spPr/>
        <p:txBody>
          <a:bodyPr/>
          <a:lstStyle/>
          <a:p>
            <a:fld id="{21A43830-6049-469D-9C11-3F783A8728AE}" type="datetime1">
              <a:rPr lang="en-AU" smtClean="0"/>
              <a:t>5/3/2024</a:t>
            </a:fld>
            <a:endParaRPr lang="en-AU" dirty="0"/>
          </a:p>
        </p:txBody>
      </p:sp>
      <p:sp>
        <p:nvSpPr>
          <p:cNvPr id="6" name="Footer Placeholder 5">
            <a:extLst>
              <a:ext uri="{FF2B5EF4-FFF2-40B4-BE49-F238E27FC236}">
                <a16:creationId xmlns:a16="http://schemas.microsoft.com/office/drawing/2014/main" id="{853CE490-0D10-431E-9F6A-A03629E5C429}"/>
              </a:ext>
            </a:extLst>
          </p:cNvPr>
          <p:cNvSpPr>
            <a:spLocks noGrp="1"/>
          </p:cNvSpPr>
          <p:nvPr>
            <p:ph type="ftr" sz="quarter" idx="11"/>
          </p:nvPr>
        </p:nvSpPr>
        <p:spPr/>
        <p:txBody>
          <a:bodyPr/>
          <a:lstStyle/>
          <a:p>
            <a:r>
              <a:rPr lang="en-AU" dirty="0"/>
              <a:t>EJT</a:t>
            </a:r>
          </a:p>
        </p:txBody>
      </p:sp>
      <p:sp>
        <p:nvSpPr>
          <p:cNvPr id="7" name="Slide Number Placeholder 6">
            <a:extLst>
              <a:ext uri="{FF2B5EF4-FFF2-40B4-BE49-F238E27FC236}">
                <a16:creationId xmlns:a16="http://schemas.microsoft.com/office/drawing/2014/main" id="{87F37E42-9430-4C5B-A650-0886965F87CA}"/>
              </a:ext>
            </a:extLst>
          </p:cNvPr>
          <p:cNvSpPr>
            <a:spLocks noGrp="1"/>
          </p:cNvSpPr>
          <p:nvPr>
            <p:ph type="sldNum" sz="quarter" idx="12"/>
          </p:nvPr>
        </p:nvSpPr>
        <p:spPr/>
        <p:txBody>
          <a:bodyPr/>
          <a:lstStyle/>
          <a:p>
            <a:fld id="{61494451-3CC3-4619-A7C0-02F8D11857F3}" type="slidenum">
              <a:rPr lang="en-AU" smtClean="0"/>
              <a:t>‹#›</a:t>
            </a:fld>
            <a:endParaRPr lang="en-AU" dirty="0"/>
          </a:p>
        </p:txBody>
      </p:sp>
    </p:spTree>
    <p:extLst>
      <p:ext uri="{BB962C8B-B14F-4D97-AF65-F5344CB8AC3E}">
        <p14:creationId xmlns:p14="http://schemas.microsoft.com/office/powerpoint/2010/main" val="1902110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6A6A4B-5957-4FE1-875A-73796C74A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4A555F7-D727-457A-85DB-7FA48E9CA2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E09DF7A-1C01-4BD5-9CB8-C9CCA84155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B251-4EEA-4A87-AE63-7C9E134B4F51}" type="datetime1">
              <a:rPr lang="en-AU" smtClean="0"/>
              <a:t>5/3/2024</a:t>
            </a:fld>
            <a:endParaRPr lang="en-AU" dirty="0"/>
          </a:p>
        </p:txBody>
      </p:sp>
      <p:sp>
        <p:nvSpPr>
          <p:cNvPr id="5" name="Footer Placeholder 4">
            <a:extLst>
              <a:ext uri="{FF2B5EF4-FFF2-40B4-BE49-F238E27FC236}">
                <a16:creationId xmlns:a16="http://schemas.microsoft.com/office/drawing/2014/main" id="{970B3090-8038-4E59-AB73-9CC280C817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dirty="0"/>
              <a:t>EJT</a:t>
            </a:r>
          </a:p>
        </p:txBody>
      </p:sp>
      <p:sp>
        <p:nvSpPr>
          <p:cNvPr id="6" name="Slide Number Placeholder 5">
            <a:extLst>
              <a:ext uri="{FF2B5EF4-FFF2-40B4-BE49-F238E27FC236}">
                <a16:creationId xmlns:a16="http://schemas.microsoft.com/office/drawing/2014/main" id="{B186A8B9-BB9E-4CC5-A968-A44D92FEE8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94451-3CC3-4619-A7C0-02F8D11857F3}" type="slidenum">
              <a:rPr lang="en-AU" smtClean="0"/>
              <a:t>‹#›</a:t>
            </a:fld>
            <a:endParaRPr lang="en-AU" dirty="0"/>
          </a:p>
        </p:txBody>
      </p:sp>
    </p:spTree>
    <p:extLst>
      <p:ext uri="{BB962C8B-B14F-4D97-AF65-F5344CB8AC3E}">
        <p14:creationId xmlns:p14="http://schemas.microsoft.com/office/powerpoint/2010/main" val="410704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53EA6-B8B9-F3D0-82FE-6565F5DBAF86}"/>
              </a:ext>
            </a:extLst>
          </p:cNvPr>
          <p:cNvSpPr>
            <a:spLocks noGrp="1"/>
          </p:cNvSpPr>
          <p:nvPr>
            <p:ph type="title"/>
          </p:nvPr>
        </p:nvSpPr>
        <p:spPr/>
        <p:txBody>
          <a:bodyPr>
            <a:normAutofit/>
          </a:bodyPr>
          <a:lstStyle/>
          <a:p>
            <a:pPr algn="ctr"/>
            <a:r>
              <a:rPr lang="en-GB" sz="2400" b="1" dirty="0">
                <a:ln w="6731" cap="flat" cmpd="sng" algn="ctr">
                  <a:solidFill>
                    <a:srgbClr val="FFFFFF"/>
                  </a:solidFill>
                  <a:prstDash val="solid"/>
                  <a:round/>
                </a:ln>
                <a:solidFill>
                  <a:srgbClr val="262626"/>
                </a:solidFill>
                <a:effectLst>
                  <a:outerShdw dist="38100" dir="2700000" algn="bl">
                    <a:schemeClr val="accent5"/>
                  </a:outerShdw>
                </a:effectLst>
                <a:latin typeface="Calibri" panose="020F0502020204030204" pitchFamily="34" charset="0"/>
                <a:ea typeface="Calibri" panose="020F0502020204030204" pitchFamily="34" charset="0"/>
                <a:cs typeface="Times New Roman" panose="02020603050405020304" pitchFamily="18" charset="0"/>
              </a:rPr>
              <a:t>Project Governance by Engineers</a:t>
            </a:r>
            <a:br>
              <a:rPr lang="en-GB" sz="2400" b="1" dirty="0">
                <a:ln w="6731" cap="flat" cmpd="sng" algn="ctr">
                  <a:solidFill>
                    <a:srgbClr val="FFFFFF"/>
                  </a:solidFill>
                  <a:prstDash val="solid"/>
                  <a:round/>
                </a:ln>
                <a:solidFill>
                  <a:srgbClr val="262626"/>
                </a:solidFill>
                <a:effectLst>
                  <a:outerShdw dist="38100" dir="2700000" algn="bl">
                    <a:schemeClr val="accent5"/>
                  </a:outerShdw>
                </a:effectLst>
                <a:latin typeface="Calibri" panose="020F0502020204030204" pitchFamily="34" charset="0"/>
                <a:ea typeface="Calibri" panose="020F0502020204030204" pitchFamily="34" charset="0"/>
                <a:cs typeface="Times New Roman" panose="02020603050405020304" pitchFamily="18" charset="0"/>
              </a:rPr>
            </a:br>
            <a:r>
              <a:rPr lang="en-GB" sz="2400" b="1" dirty="0">
                <a:ln w="6731" cap="flat" cmpd="sng" algn="ctr">
                  <a:solidFill>
                    <a:srgbClr val="FFFFFF"/>
                  </a:solidFill>
                  <a:prstDash val="solid"/>
                  <a:round/>
                </a:ln>
                <a:solidFill>
                  <a:srgbClr val="262626"/>
                </a:solidFill>
                <a:effectLst>
                  <a:outerShdw dist="38100" dir="2700000" algn="bl">
                    <a:schemeClr val="accent5"/>
                  </a:outerShdw>
                </a:effectLst>
                <a:latin typeface="Calibri" panose="020F0502020204030204" pitchFamily="34" charset="0"/>
                <a:ea typeface="Calibri" panose="020F0502020204030204" pitchFamily="34" charset="0"/>
                <a:cs typeface="Times New Roman" panose="02020603050405020304" pitchFamily="18" charset="0"/>
              </a:rPr>
              <a:t>A National  Initiative by Engineers Australia</a:t>
            </a:r>
            <a:endParaRPr lang="en-AU" sz="2400" dirty="0"/>
          </a:p>
        </p:txBody>
      </p:sp>
      <p:sp>
        <p:nvSpPr>
          <p:cNvPr id="8" name="Content Placeholder 7">
            <a:extLst>
              <a:ext uri="{FF2B5EF4-FFF2-40B4-BE49-F238E27FC236}">
                <a16:creationId xmlns:a16="http://schemas.microsoft.com/office/drawing/2014/main" id="{BB6F6E6C-A304-8CBA-C097-D93499BE45DB}"/>
              </a:ext>
            </a:extLst>
          </p:cNvPr>
          <p:cNvSpPr>
            <a:spLocks noGrp="1"/>
          </p:cNvSpPr>
          <p:nvPr>
            <p:ph idx="1"/>
          </p:nvPr>
        </p:nvSpPr>
        <p:spPr>
          <a:xfrm>
            <a:off x="838200" y="1487277"/>
            <a:ext cx="10515600" cy="4689686"/>
          </a:xfrm>
        </p:spPr>
        <p:txBody>
          <a:bodyPr>
            <a:normAutofit lnSpcReduction="10000"/>
          </a:bodyPr>
          <a:lstStyle/>
          <a:p>
            <a:r>
              <a:rPr lang="en-GB" sz="1800" dirty="0"/>
              <a:t>The College of Leadership and Management (CLM) at Engineers Australia (EA) kicked off an initiative on 25th October 2022 to develop the capability of engineers to take up roles in project governance.</a:t>
            </a:r>
          </a:p>
          <a:p>
            <a:r>
              <a:rPr lang="en-GB" sz="1800" dirty="0"/>
              <a:t>The initiative was driven by the need to support Infrastructure Australia’s </a:t>
            </a:r>
            <a:r>
              <a:rPr lang="en-GB" sz="1800" i="1" dirty="0"/>
              <a:t>Delivering Outcome </a:t>
            </a:r>
            <a:r>
              <a:rPr lang="en-GB" sz="1800" dirty="0"/>
              <a:t>Strategy and the Productivity Commission’s 2014 report highlighting the cost of poor governance of projects in Australia.</a:t>
            </a:r>
          </a:p>
          <a:p>
            <a:r>
              <a:rPr lang="en-GB" sz="1800" dirty="0"/>
              <a:t>This initiative was launched by</a:t>
            </a:r>
            <a:r>
              <a:rPr lang="en-GB" sz="1800" dirty="0">
                <a:solidFill>
                  <a:srgbClr val="FF0000"/>
                </a:solidFill>
              </a:rPr>
              <a:t> </a:t>
            </a:r>
            <a:r>
              <a:rPr lang="en-GB" sz="1800" dirty="0"/>
              <a:t>EA’s President Nick Fleming and CEO Romilly Madew with a panel discussion.</a:t>
            </a:r>
          </a:p>
          <a:p>
            <a:r>
              <a:rPr lang="en-GB" sz="1800" dirty="0"/>
              <a:t> Following this launch, the first three of a series of five hybrid events have been held in 2023 to promote project governance by engineers.  The fourth and fifth events are scheduled in 2024</a:t>
            </a:r>
          </a:p>
          <a:p>
            <a:pPr lvl="1"/>
            <a:r>
              <a:rPr lang="en-GB" sz="1400" dirty="0"/>
              <a:t>Event 1 – Project Governance by Engineers</a:t>
            </a:r>
          </a:p>
          <a:p>
            <a:pPr lvl="1"/>
            <a:r>
              <a:rPr lang="en-GB" sz="1400" dirty="0"/>
              <a:t>Event 2 – Initiation and Start-up</a:t>
            </a:r>
          </a:p>
          <a:p>
            <a:pPr lvl="1"/>
            <a:r>
              <a:rPr lang="en-GB" sz="1400" dirty="0"/>
              <a:t>Event 3 – Project steering group charter</a:t>
            </a:r>
          </a:p>
          <a:p>
            <a:pPr lvl="1"/>
            <a:r>
              <a:rPr lang="en-GB" sz="1400" dirty="0"/>
              <a:t>Event 4 – Stopping governance failure in megaprojects</a:t>
            </a:r>
          </a:p>
          <a:p>
            <a:pPr lvl="1"/>
            <a:r>
              <a:rPr lang="en-GB" sz="1400" dirty="0"/>
              <a:t>Event 4 – Misinformation kills project decisions (risk and assurance)</a:t>
            </a:r>
          </a:p>
          <a:p>
            <a:pPr lvl="1"/>
            <a:r>
              <a:rPr lang="en-GB" sz="1400" dirty="0"/>
              <a:t>Event  5 – Project handover to asset managers</a:t>
            </a:r>
          </a:p>
          <a:p>
            <a:r>
              <a:rPr lang="en-GB" sz="1800" dirty="0"/>
              <a:t>Each event includes an online webinar delivered by two experienced practitioners who use case studies to highlight the importance of project governance. This is followed by a face-to-face forum of attendees at EA’s Sydney office.</a:t>
            </a:r>
          </a:p>
          <a:p>
            <a:r>
              <a:rPr lang="en-GB" sz="1800" dirty="0"/>
              <a:t>Each event focuses on an aspect of project governance based on a maturity model developed by </a:t>
            </a:r>
            <a:r>
              <a:rPr lang="en-GB" sz="1800"/>
              <a:t>CLM.</a:t>
            </a:r>
          </a:p>
          <a:p>
            <a:endParaRPr lang="en-GB" sz="1800" dirty="0"/>
          </a:p>
          <a:p>
            <a:pPr marL="0" indent="0">
              <a:buNone/>
            </a:pPr>
            <a:endParaRPr lang="en-GB" sz="1800" dirty="0"/>
          </a:p>
        </p:txBody>
      </p:sp>
      <p:sp>
        <p:nvSpPr>
          <p:cNvPr id="5" name="Slide Number Placeholder 4">
            <a:extLst>
              <a:ext uri="{FF2B5EF4-FFF2-40B4-BE49-F238E27FC236}">
                <a16:creationId xmlns:a16="http://schemas.microsoft.com/office/drawing/2014/main" id="{B01E1AA2-6732-C040-0002-F0CD8F7E3211}"/>
              </a:ext>
            </a:extLst>
          </p:cNvPr>
          <p:cNvSpPr>
            <a:spLocks noGrp="1"/>
          </p:cNvSpPr>
          <p:nvPr>
            <p:ph type="sldNum" sz="quarter" idx="12"/>
          </p:nvPr>
        </p:nvSpPr>
        <p:spPr/>
        <p:txBody>
          <a:bodyPr/>
          <a:lstStyle/>
          <a:p>
            <a:fld id="{61494451-3CC3-4619-A7C0-02F8D11857F3}" type="slidenum">
              <a:rPr lang="en-AU" smtClean="0"/>
              <a:t>1</a:t>
            </a:fld>
            <a:endParaRPr lang="en-AU" dirty="0"/>
          </a:p>
        </p:txBody>
      </p:sp>
      <p:pic>
        <p:nvPicPr>
          <p:cNvPr id="6" name="Picture 5">
            <a:extLst>
              <a:ext uri="{FF2B5EF4-FFF2-40B4-BE49-F238E27FC236}">
                <a16:creationId xmlns:a16="http://schemas.microsoft.com/office/drawing/2014/main" id="{6A8037E3-7BB8-B503-2DC0-A394B3D345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795" y="200899"/>
            <a:ext cx="710875" cy="1106992"/>
          </a:xfrm>
          <a:prstGeom prst="rect">
            <a:avLst/>
          </a:prstGeom>
          <a:noFill/>
          <a:ln>
            <a:noFill/>
          </a:ln>
        </p:spPr>
      </p:pic>
      <p:pic>
        <p:nvPicPr>
          <p:cNvPr id="7" name="Picture 6">
            <a:extLst>
              <a:ext uri="{FF2B5EF4-FFF2-40B4-BE49-F238E27FC236}">
                <a16:creationId xmlns:a16="http://schemas.microsoft.com/office/drawing/2014/main" id="{0D757A85-292D-7A00-61D9-1760464572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016867" y="48071"/>
            <a:ext cx="1127202" cy="1465364"/>
          </a:xfrm>
          <a:prstGeom prst="rect">
            <a:avLst/>
          </a:prstGeom>
          <a:noFill/>
          <a:ln>
            <a:noFill/>
          </a:ln>
        </p:spPr>
      </p:pic>
    </p:spTree>
    <p:extLst>
      <p:ext uri="{BB962C8B-B14F-4D97-AF65-F5344CB8AC3E}">
        <p14:creationId xmlns:p14="http://schemas.microsoft.com/office/powerpoint/2010/main" val="254986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93890-8B87-4CBC-A48D-266D49A8070E}"/>
              </a:ext>
            </a:extLst>
          </p:cNvPr>
          <p:cNvSpPr>
            <a:spLocks noGrp="1"/>
          </p:cNvSpPr>
          <p:nvPr>
            <p:ph type="title"/>
          </p:nvPr>
        </p:nvSpPr>
        <p:spPr>
          <a:xfrm>
            <a:off x="1135074" y="52045"/>
            <a:ext cx="10613096" cy="527049"/>
          </a:xfrm>
        </p:spPr>
        <p:txBody>
          <a:bodyPr>
            <a:noAutofit/>
          </a:bodyPr>
          <a:lstStyle/>
          <a:p>
            <a:pPr algn="ctr"/>
            <a:r>
              <a:rPr lang="en-GB" sz="2400" dirty="0"/>
              <a:t> </a:t>
            </a:r>
            <a:r>
              <a:rPr lang="en-GB" sz="1800" b="1" dirty="0">
                <a:latin typeface="Algerian" panose="04020705040A02060702" pitchFamily="82" charset="0"/>
              </a:rPr>
              <a:t> </a:t>
            </a:r>
            <a:r>
              <a:rPr lang="en-GB" sz="1600" b="1" dirty="0">
                <a:ln w="6731" cap="flat" cmpd="sng" algn="ctr">
                  <a:solidFill>
                    <a:srgbClr val="FFFFFF"/>
                  </a:solidFill>
                  <a:prstDash val="solid"/>
                  <a:round/>
                </a:ln>
                <a:solidFill>
                  <a:srgbClr val="262626"/>
                </a:solidFill>
                <a:effectLst>
                  <a:outerShdw dist="38100" dir="2700000" algn="bl">
                    <a:schemeClr val="accent5"/>
                  </a:outerShdw>
                </a:effectLst>
                <a:latin typeface="Calibri" panose="020F0502020204030204" pitchFamily="34" charset="0"/>
                <a:ea typeface="Calibri" panose="020F0502020204030204" pitchFamily="34" charset="0"/>
                <a:cs typeface="Times New Roman" panose="02020603050405020304" pitchFamily="18" charset="0"/>
              </a:rPr>
              <a:t>Project Governance by Engineers</a:t>
            </a:r>
            <a:br>
              <a:rPr lang="en-GB" sz="1600" b="1" i="1" dirty="0">
                <a:effectLst/>
                <a:latin typeface="Calibri" panose="020F0502020204030204" pitchFamily="34" charset="0"/>
                <a:ea typeface="Calibri" panose="020F0502020204030204" pitchFamily="34" charset="0"/>
                <a:cs typeface="Times New Roman" panose="02020603050405020304" pitchFamily="18" charset="0"/>
              </a:rPr>
            </a:br>
            <a:r>
              <a:rPr lang="en-GB" sz="1800" b="1" i="1" dirty="0">
                <a:effectLst/>
                <a:latin typeface="Calibri" panose="020F0502020204030204" pitchFamily="34" charset="0"/>
                <a:ea typeface="Calibri" panose="020F0502020204030204" pitchFamily="34" charset="0"/>
                <a:cs typeface="Times New Roman" panose="02020603050405020304" pitchFamily="18" charset="0"/>
              </a:rPr>
              <a:t>Steering Group Phases &amp; Roadmap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v12- 30/07/23</a:t>
            </a:r>
            <a:endParaRPr lang="en-AU" sz="2400" dirty="0">
              <a:latin typeface="Algerian" panose="04020705040A02060702" pitchFamily="82" charset="0"/>
            </a:endParaRPr>
          </a:p>
        </p:txBody>
      </p:sp>
      <p:sp>
        <p:nvSpPr>
          <p:cNvPr id="5" name="Arrow: Chevron 4">
            <a:extLst>
              <a:ext uri="{FF2B5EF4-FFF2-40B4-BE49-F238E27FC236}">
                <a16:creationId xmlns:a16="http://schemas.microsoft.com/office/drawing/2014/main" id="{D436FFD5-DB64-4438-8C91-B22CF2138225}"/>
              </a:ext>
            </a:extLst>
          </p:cNvPr>
          <p:cNvSpPr/>
          <p:nvPr/>
        </p:nvSpPr>
        <p:spPr>
          <a:xfrm>
            <a:off x="3090883" y="2486024"/>
            <a:ext cx="3796477" cy="1349248"/>
          </a:xfrm>
          <a:prstGeom prst="chevr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Project Initiation</a:t>
            </a:r>
          </a:p>
          <a:p>
            <a:pPr algn="ctr"/>
            <a:r>
              <a:rPr lang="en-GB" sz="1600" b="1" dirty="0">
                <a:solidFill>
                  <a:schemeClr val="tx1"/>
                </a:solidFill>
              </a:rPr>
              <a:t>Incl. option selection to satisfy needs</a:t>
            </a:r>
            <a:endParaRPr lang="en-AU" sz="1600" b="1" dirty="0">
              <a:solidFill>
                <a:schemeClr val="tx1"/>
              </a:solidFill>
            </a:endParaRPr>
          </a:p>
        </p:txBody>
      </p:sp>
      <p:sp>
        <p:nvSpPr>
          <p:cNvPr id="7" name="Arrow: Chevron 6">
            <a:extLst>
              <a:ext uri="{FF2B5EF4-FFF2-40B4-BE49-F238E27FC236}">
                <a16:creationId xmlns:a16="http://schemas.microsoft.com/office/drawing/2014/main" id="{8F7735ED-A4B1-4483-865B-875E91481A29}"/>
              </a:ext>
            </a:extLst>
          </p:cNvPr>
          <p:cNvSpPr/>
          <p:nvPr/>
        </p:nvSpPr>
        <p:spPr>
          <a:xfrm>
            <a:off x="6313361" y="2470210"/>
            <a:ext cx="3581400" cy="1339722"/>
          </a:xfrm>
          <a:prstGeom prst="chevr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Project Implementation</a:t>
            </a:r>
            <a:endParaRPr lang="en-AU" sz="2000" b="1" dirty="0">
              <a:solidFill>
                <a:schemeClr val="tx1"/>
              </a:solidFill>
            </a:endParaRPr>
          </a:p>
        </p:txBody>
      </p:sp>
      <p:sp>
        <p:nvSpPr>
          <p:cNvPr id="9" name="Arrow: Chevron 8">
            <a:extLst>
              <a:ext uri="{FF2B5EF4-FFF2-40B4-BE49-F238E27FC236}">
                <a16:creationId xmlns:a16="http://schemas.microsoft.com/office/drawing/2014/main" id="{15171B4D-3790-4F76-90EF-CD61CA1F1FE3}"/>
              </a:ext>
            </a:extLst>
          </p:cNvPr>
          <p:cNvSpPr/>
          <p:nvPr/>
        </p:nvSpPr>
        <p:spPr>
          <a:xfrm>
            <a:off x="9310991" y="2466812"/>
            <a:ext cx="2659924" cy="1360070"/>
          </a:xfrm>
          <a:prstGeom prst="chevr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Project  Outcome Service Delivery</a:t>
            </a:r>
            <a:endParaRPr lang="en-AU" sz="2000" b="1" dirty="0">
              <a:solidFill>
                <a:schemeClr val="tx1"/>
              </a:solidFill>
            </a:endParaRPr>
          </a:p>
        </p:txBody>
      </p:sp>
      <p:pic>
        <p:nvPicPr>
          <p:cNvPr id="10" name="Picture 9">
            <a:extLst>
              <a:ext uri="{FF2B5EF4-FFF2-40B4-BE49-F238E27FC236}">
                <a16:creationId xmlns:a16="http://schemas.microsoft.com/office/drawing/2014/main" id="{32202056-1EC4-4B7A-9C7E-CD5C8F91574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794" y="200899"/>
            <a:ext cx="338455" cy="527050"/>
          </a:xfrm>
          <a:prstGeom prst="rect">
            <a:avLst/>
          </a:prstGeom>
          <a:noFill/>
          <a:ln>
            <a:noFill/>
          </a:ln>
        </p:spPr>
      </p:pic>
      <p:pic>
        <p:nvPicPr>
          <p:cNvPr id="11" name="Picture 10">
            <a:extLst>
              <a:ext uri="{FF2B5EF4-FFF2-40B4-BE49-F238E27FC236}">
                <a16:creationId xmlns:a16="http://schemas.microsoft.com/office/drawing/2014/main" id="{ACD1894A-4C69-4BC9-827B-5ACB6599C89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9006" y="101916"/>
            <a:ext cx="457200" cy="594360"/>
          </a:xfrm>
          <a:prstGeom prst="rect">
            <a:avLst/>
          </a:prstGeom>
          <a:noFill/>
          <a:ln>
            <a:noFill/>
          </a:ln>
        </p:spPr>
      </p:pic>
      <p:sp>
        <p:nvSpPr>
          <p:cNvPr id="4" name="TextBox 3">
            <a:extLst>
              <a:ext uri="{FF2B5EF4-FFF2-40B4-BE49-F238E27FC236}">
                <a16:creationId xmlns:a16="http://schemas.microsoft.com/office/drawing/2014/main" id="{174303C8-DB58-4E24-B4D6-CBDC5E655629}"/>
              </a:ext>
            </a:extLst>
          </p:cNvPr>
          <p:cNvSpPr txBox="1"/>
          <p:nvPr/>
        </p:nvSpPr>
        <p:spPr>
          <a:xfrm rot="5400000">
            <a:off x="8586403" y="2956923"/>
            <a:ext cx="1363259" cy="369332"/>
          </a:xfrm>
          <a:prstGeom prst="rect">
            <a:avLst/>
          </a:prstGeom>
          <a:solidFill>
            <a:srgbClr val="FF0000"/>
          </a:solidFill>
        </p:spPr>
        <p:txBody>
          <a:bodyPr wrap="square" rtlCol="0">
            <a:spAutoFit/>
          </a:bodyPr>
          <a:lstStyle/>
          <a:p>
            <a:r>
              <a:rPr lang="en-GB" dirty="0"/>
              <a:t>   </a:t>
            </a:r>
            <a:r>
              <a:rPr lang="en-GB" b="1" dirty="0">
                <a:solidFill>
                  <a:schemeClr val="bg1"/>
                </a:solidFill>
              </a:rPr>
              <a:t>OUTPUT</a:t>
            </a:r>
            <a:endParaRPr lang="en-AU" b="1" dirty="0">
              <a:solidFill>
                <a:schemeClr val="bg1"/>
              </a:solidFill>
            </a:endParaRPr>
          </a:p>
        </p:txBody>
      </p:sp>
      <p:sp>
        <p:nvSpPr>
          <p:cNvPr id="12" name="TextBox 11">
            <a:extLst>
              <a:ext uri="{FF2B5EF4-FFF2-40B4-BE49-F238E27FC236}">
                <a16:creationId xmlns:a16="http://schemas.microsoft.com/office/drawing/2014/main" id="{E3D17563-0751-43FA-83BB-83C30F212931}"/>
              </a:ext>
            </a:extLst>
          </p:cNvPr>
          <p:cNvSpPr txBox="1"/>
          <p:nvPr/>
        </p:nvSpPr>
        <p:spPr>
          <a:xfrm rot="16200000" flipV="1">
            <a:off x="10655527" y="2974334"/>
            <a:ext cx="1396546" cy="369332"/>
          </a:xfrm>
          <a:prstGeom prst="rect">
            <a:avLst/>
          </a:prstGeom>
          <a:solidFill>
            <a:srgbClr val="00B050"/>
          </a:solidFill>
        </p:spPr>
        <p:txBody>
          <a:bodyPr wrap="square" rtlCol="0">
            <a:spAutoFit/>
          </a:bodyPr>
          <a:lstStyle/>
          <a:p>
            <a:r>
              <a:rPr lang="en-GB" b="1" dirty="0">
                <a:solidFill>
                  <a:schemeClr val="bg1"/>
                </a:solidFill>
              </a:rPr>
              <a:t> OUTCOME</a:t>
            </a:r>
            <a:endParaRPr lang="en-AU" b="1" dirty="0">
              <a:solidFill>
                <a:schemeClr val="bg1"/>
              </a:solidFill>
            </a:endParaRPr>
          </a:p>
        </p:txBody>
      </p:sp>
      <p:sp>
        <p:nvSpPr>
          <p:cNvPr id="6" name="Rectangle: Rounded Corners 5">
            <a:extLst>
              <a:ext uri="{FF2B5EF4-FFF2-40B4-BE49-F238E27FC236}">
                <a16:creationId xmlns:a16="http://schemas.microsoft.com/office/drawing/2014/main" id="{51ACC00B-FC07-44F6-85C2-99E9135DA2FD}"/>
              </a:ext>
            </a:extLst>
          </p:cNvPr>
          <p:cNvSpPr/>
          <p:nvPr/>
        </p:nvSpPr>
        <p:spPr>
          <a:xfrm>
            <a:off x="634249" y="604434"/>
            <a:ext cx="1700738" cy="1531957"/>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0000"/>
                </a:solidFill>
              </a:rPr>
              <a:t>Sponsor appoints &amp; Quality Assures Project Governance Steering Group</a:t>
            </a:r>
            <a:endParaRPr lang="en-AU" sz="1600" dirty="0">
              <a:solidFill>
                <a:schemeClr val="tx1"/>
              </a:solidFill>
            </a:endParaRPr>
          </a:p>
        </p:txBody>
      </p:sp>
      <p:sp>
        <p:nvSpPr>
          <p:cNvPr id="8" name="Rectangle: Rounded Corners 7">
            <a:extLst>
              <a:ext uri="{FF2B5EF4-FFF2-40B4-BE49-F238E27FC236}">
                <a16:creationId xmlns:a16="http://schemas.microsoft.com/office/drawing/2014/main" id="{DF915B5E-2F55-ED41-9EB5-B79FC077A250}"/>
              </a:ext>
            </a:extLst>
          </p:cNvPr>
          <p:cNvSpPr/>
          <p:nvPr/>
        </p:nvSpPr>
        <p:spPr>
          <a:xfrm>
            <a:off x="571378" y="4213643"/>
            <a:ext cx="1461592" cy="145248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Project Governance</a:t>
            </a:r>
          </a:p>
          <a:p>
            <a:pPr algn="ctr"/>
            <a:r>
              <a:rPr lang="en-GB" sz="1400" b="1" dirty="0">
                <a:solidFill>
                  <a:schemeClr val="tx1"/>
                </a:solidFill>
              </a:rPr>
              <a:t>*</a:t>
            </a:r>
            <a:r>
              <a:rPr lang="en-GB" sz="1200" b="1" dirty="0">
                <a:solidFill>
                  <a:schemeClr val="tx1"/>
                </a:solidFill>
              </a:rPr>
              <a:t>Why</a:t>
            </a:r>
          </a:p>
          <a:p>
            <a:pPr algn="ctr"/>
            <a:r>
              <a:rPr lang="en-GB" sz="1200" b="1" dirty="0">
                <a:solidFill>
                  <a:schemeClr val="tx1"/>
                </a:solidFill>
              </a:rPr>
              <a:t>*What</a:t>
            </a:r>
          </a:p>
          <a:p>
            <a:pPr algn="ctr"/>
            <a:r>
              <a:rPr lang="en-GB" sz="1200" b="1" dirty="0">
                <a:solidFill>
                  <a:schemeClr val="tx1"/>
                </a:solidFill>
              </a:rPr>
              <a:t>*Who</a:t>
            </a:r>
          </a:p>
          <a:p>
            <a:pPr algn="ctr"/>
            <a:r>
              <a:rPr lang="en-GB" sz="1200" b="1" dirty="0">
                <a:solidFill>
                  <a:schemeClr val="tx1"/>
                </a:solidFill>
              </a:rPr>
              <a:t>*How</a:t>
            </a:r>
          </a:p>
          <a:p>
            <a:pPr algn="ctr"/>
            <a:r>
              <a:rPr lang="en-GB" sz="1200" b="1" dirty="0">
                <a:solidFill>
                  <a:schemeClr val="tx1"/>
                </a:solidFill>
              </a:rPr>
              <a:t>*When</a:t>
            </a:r>
            <a:endParaRPr lang="en-AU" sz="1200" b="1" dirty="0">
              <a:solidFill>
                <a:schemeClr val="tx1"/>
              </a:solidFill>
            </a:endParaRPr>
          </a:p>
          <a:p>
            <a:pPr algn="ctr"/>
            <a:endParaRPr lang="en-AU" sz="1400" b="1" dirty="0">
              <a:solidFill>
                <a:schemeClr val="tx1"/>
              </a:solidFill>
            </a:endParaRPr>
          </a:p>
        </p:txBody>
      </p:sp>
      <p:sp>
        <p:nvSpPr>
          <p:cNvPr id="30" name="Rectangle: Rounded Corners 29">
            <a:extLst>
              <a:ext uri="{FF2B5EF4-FFF2-40B4-BE49-F238E27FC236}">
                <a16:creationId xmlns:a16="http://schemas.microsoft.com/office/drawing/2014/main" id="{C8B7C573-C3A2-A392-6187-03A7ACF08888}"/>
              </a:ext>
            </a:extLst>
          </p:cNvPr>
          <p:cNvSpPr/>
          <p:nvPr/>
        </p:nvSpPr>
        <p:spPr>
          <a:xfrm>
            <a:off x="10142074" y="4195953"/>
            <a:ext cx="1602001" cy="139654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Project </a:t>
            </a:r>
          </a:p>
          <a:p>
            <a:pPr algn="ctr"/>
            <a:r>
              <a:rPr lang="en-GB" sz="1200" dirty="0">
                <a:solidFill>
                  <a:schemeClr val="tx1"/>
                </a:solidFill>
              </a:rPr>
              <a:t>Governance</a:t>
            </a:r>
          </a:p>
          <a:p>
            <a:pPr algn="ctr"/>
            <a:r>
              <a:rPr lang="en-GB" sz="1200" b="1" dirty="0">
                <a:solidFill>
                  <a:schemeClr val="tx1"/>
                </a:solidFill>
              </a:rPr>
              <a:t>*Benefit Realisation</a:t>
            </a:r>
          </a:p>
          <a:p>
            <a:pPr algn="ctr"/>
            <a:r>
              <a:rPr lang="en-GB" sz="1200" b="1" dirty="0">
                <a:solidFill>
                  <a:schemeClr val="tx1"/>
                </a:solidFill>
              </a:rPr>
              <a:t>*Lessons Learnt Impact</a:t>
            </a:r>
          </a:p>
          <a:p>
            <a:pPr algn="ctr"/>
            <a:r>
              <a:rPr lang="en-GB" sz="1200" b="1" dirty="0">
                <a:solidFill>
                  <a:schemeClr val="tx1"/>
                </a:solidFill>
              </a:rPr>
              <a:t>*AICD Involvement</a:t>
            </a:r>
          </a:p>
        </p:txBody>
      </p:sp>
      <p:sp>
        <p:nvSpPr>
          <p:cNvPr id="31" name="Rectangle: Rounded Corners 30">
            <a:extLst>
              <a:ext uri="{FF2B5EF4-FFF2-40B4-BE49-F238E27FC236}">
                <a16:creationId xmlns:a16="http://schemas.microsoft.com/office/drawing/2014/main" id="{EE371F84-71C9-649D-0B3A-0AC81F09DCEE}"/>
              </a:ext>
            </a:extLst>
          </p:cNvPr>
          <p:cNvSpPr/>
          <p:nvPr/>
        </p:nvSpPr>
        <p:spPr>
          <a:xfrm>
            <a:off x="2252718" y="4304123"/>
            <a:ext cx="1676329" cy="143975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Project </a:t>
            </a:r>
          </a:p>
          <a:p>
            <a:pPr algn="ctr"/>
            <a:r>
              <a:rPr lang="en-GB" sz="1200" dirty="0">
                <a:solidFill>
                  <a:schemeClr val="tx1"/>
                </a:solidFill>
              </a:rPr>
              <a:t>Governance</a:t>
            </a:r>
          </a:p>
          <a:p>
            <a:pPr algn="ctr"/>
            <a:r>
              <a:rPr lang="en-GB" sz="1200" b="1" dirty="0">
                <a:solidFill>
                  <a:schemeClr val="tx1"/>
                </a:solidFill>
              </a:rPr>
              <a:t>*Charter</a:t>
            </a:r>
          </a:p>
          <a:p>
            <a:pPr algn="ctr"/>
            <a:r>
              <a:rPr lang="en-GB" sz="1200" b="1" dirty="0">
                <a:solidFill>
                  <a:schemeClr val="tx1"/>
                </a:solidFill>
              </a:rPr>
              <a:t>*Framework</a:t>
            </a:r>
          </a:p>
          <a:p>
            <a:pPr algn="ctr"/>
            <a:r>
              <a:rPr lang="en-GB" sz="1200" b="1" dirty="0">
                <a:solidFill>
                  <a:schemeClr val="tx1"/>
                </a:solidFill>
              </a:rPr>
              <a:t>*Responsibilities</a:t>
            </a:r>
          </a:p>
          <a:p>
            <a:pPr algn="ctr"/>
            <a:r>
              <a:rPr lang="en-GB" sz="1200" b="1" dirty="0">
                <a:solidFill>
                  <a:schemeClr val="tx1"/>
                </a:solidFill>
              </a:rPr>
              <a:t>*Option Appraisal</a:t>
            </a:r>
          </a:p>
          <a:p>
            <a:pPr algn="ctr"/>
            <a:r>
              <a:rPr lang="en-GB" sz="1200" b="1" dirty="0">
                <a:solidFill>
                  <a:schemeClr val="tx1"/>
                </a:solidFill>
              </a:rPr>
              <a:t>*Capability, Capacity</a:t>
            </a:r>
          </a:p>
          <a:p>
            <a:pPr algn="ctr"/>
            <a:endParaRPr lang="en-GB" sz="1200" b="1" dirty="0">
              <a:solidFill>
                <a:schemeClr val="tx1"/>
              </a:solidFill>
            </a:endParaRPr>
          </a:p>
          <a:p>
            <a:pPr algn="ctr"/>
            <a:endParaRPr lang="en-GB" sz="1200" b="1" dirty="0">
              <a:solidFill>
                <a:schemeClr val="tx1"/>
              </a:solidFill>
            </a:endParaRPr>
          </a:p>
          <a:p>
            <a:pPr algn="ctr"/>
            <a:endParaRPr lang="en-AU" sz="1400" b="1" dirty="0">
              <a:solidFill>
                <a:schemeClr val="tx1"/>
              </a:solidFill>
            </a:endParaRPr>
          </a:p>
        </p:txBody>
      </p:sp>
      <p:sp>
        <p:nvSpPr>
          <p:cNvPr id="32" name="Rectangle: Rounded Corners 31">
            <a:extLst>
              <a:ext uri="{FF2B5EF4-FFF2-40B4-BE49-F238E27FC236}">
                <a16:creationId xmlns:a16="http://schemas.microsoft.com/office/drawing/2014/main" id="{8CE846DF-3C0E-23C8-DAD5-EA84BBEC5672}"/>
              </a:ext>
            </a:extLst>
          </p:cNvPr>
          <p:cNvSpPr/>
          <p:nvPr/>
        </p:nvSpPr>
        <p:spPr>
          <a:xfrm>
            <a:off x="4087295" y="4213643"/>
            <a:ext cx="1676333" cy="145248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Project </a:t>
            </a:r>
          </a:p>
          <a:p>
            <a:pPr algn="ctr"/>
            <a:r>
              <a:rPr lang="en-GB" sz="1200" dirty="0">
                <a:solidFill>
                  <a:schemeClr val="tx1"/>
                </a:solidFill>
              </a:rPr>
              <a:t>Governance</a:t>
            </a:r>
          </a:p>
          <a:p>
            <a:pPr algn="ctr"/>
            <a:r>
              <a:rPr lang="en-GB" sz="1200" b="1" dirty="0">
                <a:solidFill>
                  <a:schemeClr val="tx1"/>
                </a:solidFill>
              </a:rPr>
              <a:t>*Delivery Strategy</a:t>
            </a:r>
          </a:p>
          <a:p>
            <a:pPr algn="ctr"/>
            <a:r>
              <a:rPr lang="en-GB" sz="1200" b="1" dirty="0">
                <a:solidFill>
                  <a:schemeClr val="tx1"/>
                </a:solidFill>
              </a:rPr>
              <a:t>*Team Initiation</a:t>
            </a:r>
          </a:p>
          <a:p>
            <a:pPr algn="ctr"/>
            <a:r>
              <a:rPr lang="en-GB" sz="1200" b="1" dirty="0">
                <a:solidFill>
                  <a:schemeClr val="tx1"/>
                </a:solidFill>
              </a:rPr>
              <a:t>*Team Culture, </a:t>
            </a:r>
          </a:p>
          <a:p>
            <a:pPr algn="ctr"/>
            <a:r>
              <a:rPr lang="en-GB" sz="1200" b="1" dirty="0">
                <a:solidFill>
                  <a:schemeClr val="tx1"/>
                </a:solidFill>
              </a:rPr>
              <a:t>*Team Wellness</a:t>
            </a:r>
          </a:p>
          <a:p>
            <a:pPr algn="ctr"/>
            <a:endParaRPr lang="en-GB" sz="1200" b="1" dirty="0">
              <a:solidFill>
                <a:schemeClr val="tx1"/>
              </a:solidFill>
            </a:endParaRPr>
          </a:p>
          <a:p>
            <a:pPr algn="ctr"/>
            <a:endParaRPr lang="en-AU" sz="1400" b="1" dirty="0">
              <a:solidFill>
                <a:schemeClr val="tx1"/>
              </a:solidFill>
            </a:endParaRPr>
          </a:p>
        </p:txBody>
      </p:sp>
      <p:sp>
        <p:nvSpPr>
          <p:cNvPr id="33" name="Rectangle: Rounded Corners 32">
            <a:extLst>
              <a:ext uri="{FF2B5EF4-FFF2-40B4-BE49-F238E27FC236}">
                <a16:creationId xmlns:a16="http://schemas.microsoft.com/office/drawing/2014/main" id="{18DEDBA7-0030-64A6-E0E2-D4DEE5F79FE4}"/>
              </a:ext>
            </a:extLst>
          </p:cNvPr>
          <p:cNvSpPr/>
          <p:nvPr/>
        </p:nvSpPr>
        <p:spPr>
          <a:xfrm>
            <a:off x="6196549" y="4213643"/>
            <a:ext cx="1757922" cy="139611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Project</a:t>
            </a:r>
          </a:p>
          <a:p>
            <a:pPr algn="ctr"/>
            <a:r>
              <a:rPr lang="en-GB" sz="1200" dirty="0">
                <a:solidFill>
                  <a:schemeClr val="tx1"/>
                </a:solidFill>
              </a:rPr>
              <a:t>Governance</a:t>
            </a:r>
          </a:p>
          <a:p>
            <a:pPr algn="ctr"/>
            <a:r>
              <a:rPr lang="en-GB" sz="1200" dirty="0">
                <a:solidFill>
                  <a:schemeClr val="tx1"/>
                </a:solidFill>
              </a:rPr>
              <a:t>*</a:t>
            </a:r>
            <a:r>
              <a:rPr lang="en-GB" sz="1200" b="1" dirty="0">
                <a:solidFill>
                  <a:schemeClr val="tx1"/>
                </a:solidFill>
              </a:rPr>
              <a:t>Outcome Assurance</a:t>
            </a:r>
          </a:p>
          <a:p>
            <a:pPr algn="ctr"/>
            <a:r>
              <a:rPr lang="en-AU" sz="1200" b="1" dirty="0">
                <a:solidFill>
                  <a:schemeClr val="tx1"/>
                </a:solidFill>
              </a:rPr>
              <a:t>*Risk management</a:t>
            </a:r>
          </a:p>
          <a:p>
            <a:pPr algn="ctr"/>
            <a:r>
              <a:rPr lang="en-AU" sz="1200" b="1" dirty="0">
                <a:solidFill>
                  <a:schemeClr val="tx1"/>
                </a:solidFill>
              </a:rPr>
              <a:t>*Business Planning</a:t>
            </a:r>
          </a:p>
          <a:p>
            <a:pPr algn="ctr"/>
            <a:r>
              <a:rPr lang="en-GB" sz="1200" b="1" dirty="0">
                <a:solidFill>
                  <a:schemeClr val="tx1"/>
                </a:solidFill>
              </a:rPr>
              <a:t>*Start-Up</a:t>
            </a:r>
          </a:p>
        </p:txBody>
      </p:sp>
      <p:sp>
        <p:nvSpPr>
          <p:cNvPr id="34" name="Rectangle: Rounded Corners 33">
            <a:extLst>
              <a:ext uri="{FF2B5EF4-FFF2-40B4-BE49-F238E27FC236}">
                <a16:creationId xmlns:a16="http://schemas.microsoft.com/office/drawing/2014/main" id="{850A1D78-5A3F-E18C-42A7-70319AE40B60}"/>
              </a:ext>
            </a:extLst>
          </p:cNvPr>
          <p:cNvSpPr/>
          <p:nvPr/>
        </p:nvSpPr>
        <p:spPr>
          <a:xfrm>
            <a:off x="8104060" y="4203417"/>
            <a:ext cx="1676334" cy="145248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Project</a:t>
            </a:r>
          </a:p>
          <a:p>
            <a:pPr algn="ctr"/>
            <a:r>
              <a:rPr lang="en-GB" sz="1200" dirty="0">
                <a:solidFill>
                  <a:schemeClr val="tx1"/>
                </a:solidFill>
              </a:rPr>
              <a:t>Governance</a:t>
            </a:r>
          </a:p>
          <a:p>
            <a:pPr algn="ctr"/>
            <a:r>
              <a:rPr lang="en-GB" sz="1200" dirty="0">
                <a:solidFill>
                  <a:schemeClr val="tx1"/>
                </a:solidFill>
              </a:rPr>
              <a:t>Outcome Assurance </a:t>
            </a:r>
          </a:p>
          <a:p>
            <a:pPr algn="ctr"/>
            <a:r>
              <a:rPr lang="en-GB" sz="1200" b="1" dirty="0">
                <a:solidFill>
                  <a:schemeClr val="tx1"/>
                </a:solidFill>
              </a:rPr>
              <a:t>*Handover</a:t>
            </a:r>
            <a:endParaRPr lang="en-GB" sz="1100" b="1" dirty="0">
              <a:solidFill>
                <a:schemeClr val="tx1"/>
              </a:solidFill>
            </a:endParaRPr>
          </a:p>
          <a:p>
            <a:pPr algn="ctr"/>
            <a:r>
              <a:rPr lang="en-AU" sz="1200" b="1" dirty="0">
                <a:solidFill>
                  <a:schemeClr val="tx1"/>
                </a:solidFill>
              </a:rPr>
              <a:t>*Operator Readiness</a:t>
            </a:r>
          </a:p>
          <a:p>
            <a:pPr algn="ctr"/>
            <a:r>
              <a:rPr lang="en-AU" sz="1200" b="1" dirty="0">
                <a:solidFill>
                  <a:schemeClr val="tx1"/>
                </a:solidFill>
              </a:rPr>
              <a:t>*Operation Reliability</a:t>
            </a:r>
          </a:p>
        </p:txBody>
      </p:sp>
      <p:cxnSp>
        <p:nvCxnSpPr>
          <p:cNvPr id="36" name="Straight Connector 35">
            <a:extLst>
              <a:ext uri="{FF2B5EF4-FFF2-40B4-BE49-F238E27FC236}">
                <a16:creationId xmlns:a16="http://schemas.microsoft.com/office/drawing/2014/main" id="{362AAA5E-DB36-9329-E3FB-14F68DA7F073}"/>
              </a:ext>
            </a:extLst>
          </p:cNvPr>
          <p:cNvCxnSpPr>
            <a:cxnSpLocks/>
            <a:endCxn id="8" idx="0"/>
          </p:cNvCxnSpPr>
          <p:nvPr/>
        </p:nvCxnSpPr>
        <p:spPr>
          <a:xfrm>
            <a:off x="1302174" y="3854326"/>
            <a:ext cx="0" cy="359317"/>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42" name="Straight Connector 41">
            <a:extLst>
              <a:ext uri="{FF2B5EF4-FFF2-40B4-BE49-F238E27FC236}">
                <a16:creationId xmlns:a16="http://schemas.microsoft.com/office/drawing/2014/main" id="{58A46E2F-F096-6C4A-4359-5A505670AB27}"/>
              </a:ext>
            </a:extLst>
          </p:cNvPr>
          <p:cNvCxnSpPr>
            <a:cxnSpLocks/>
          </p:cNvCxnSpPr>
          <p:nvPr/>
        </p:nvCxnSpPr>
        <p:spPr>
          <a:xfrm>
            <a:off x="2879372" y="3823219"/>
            <a:ext cx="0" cy="390424"/>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43" name="Straight Connector 42">
            <a:extLst>
              <a:ext uri="{FF2B5EF4-FFF2-40B4-BE49-F238E27FC236}">
                <a16:creationId xmlns:a16="http://schemas.microsoft.com/office/drawing/2014/main" id="{7EE22D45-C092-E3BD-7F27-2198658B2D8E}"/>
              </a:ext>
            </a:extLst>
          </p:cNvPr>
          <p:cNvCxnSpPr>
            <a:cxnSpLocks/>
          </p:cNvCxnSpPr>
          <p:nvPr/>
        </p:nvCxnSpPr>
        <p:spPr>
          <a:xfrm>
            <a:off x="1447435" y="2172832"/>
            <a:ext cx="0" cy="331227"/>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44" name="Straight Connector 43">
            <a:extLst>
              <a:ext uri="{FF2B5EF4-FFF2-40B4-BE49-F238E27FC236}">
                <a16:creationId xmlns:a16="http://schemas.microsoft.com/office/drawing/2014/main" id="{40F0F634-C1D1-60DE-1BCC-2EDC6D1A5653}"/>
              </a:ext>
            </a:extLst>
          </p:cNvPr>
          <p:cNvCxnSpPr>
            <a:cxnSpLocks/>
            <a:endCxn id="32" idx="0"/>
          </p:cNvCxnSpPr>
          <p:nvPr/>
        </p:nvCxnSpPr>
        <p:spPr>
          <a:xfrm flipH="1">
            <a:off x="4925462" y="3832955"/>
            <a:ext cx="2039" cy="3806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45" name="Straight Connector 44">
            <a:extLst>
              <a:ext uri="{FF2B5EF4-FFF2-40B4-BE49-F238E27FC236}">
                <a16:creationId xmlns:a16="http://schemas.microsoft.com/office/drawing/2014/main" id="{344C6281-A2DA-5472-927D-A72D2CAFFF9E}"/>
              </a:ext>
            </a:extLst>
          </p:cNvPr>
          <p:cNvCxnSpPr>
            <a:cxnSpLocks/>
            <a:endCxn id="33" idx="0"/>
          </p:cNvCxnSpPr>
          <p:nvPr/>
        </p:nvCxnSpPr>
        <p:spPr>
          <a:xfrm>
            <a:off x="6999095" y="3840164"/>
            <a:ext cx="76415" cy="373479"/>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46" name="Straight Connector 45">
            <a:extLst>
              <a:ext uri="{FF2B5EF4-FFF2-40B4-BE49-F238E27FC236}">
                <a16:creationId xmlns:a16="http://schemas.microsoft.com/office/drawing/2014/main" id="{07E803B6-E185-EA87-077D-E2BAB8819081}"/>
              </a:ext>
            </a:extLst>
          </p:cNvPr>
          <p:cNvCxnSpPr>
            <a:cxnSpLocks/>
          </p:cNvCxnSpPr>
          <p:nvPr/>
        </p:nvCxnSpPr>
        <p:spPr>
          <a:xfrm>
            <a:off x="9070690" y="3870511"/>
            <a:ext cx="0" cy="327489"/>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47" name="Straight Connector 46">
            <a:extLst>
              <a:ext uri="{FF2B5EF4-FFF2-40B4-BE49-F238E27FC236}">
                <a16:creationId xmlns:a16="http://schemas.microsoft.com/office/drawing/2014/main" id="{A8E1B6AE-1BA9-001A-A8F5-E5AE2BF5539D}"/>
              </a:ext>
            </a:extLst>
          </p:cNvPr>
          <p:cNvCxnSpPr>
            <a:cxnSpLocks/>
            <a:endCxn id="30" idx="0"/>
          </p:cNvCxnSpPr>
          <p:nvPr/>
        </p:nvCxnSpPr>
        <p:spPr>
          <a:xfrm>
            <a:off x="10902111" y="3823219"/>
            <a:ext cx="40964" cy="372734"/>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grpSp>
        <p:nvGrpSpPr>
          <p:cNvPr id="13" name="Group 12">
            <a:extLst>
              <a:ext uri="{FF2B5EF4-FFF2-40B4-BE49-F238E27FC236}">
                <a16:creationId xmlns:a16="http://schemas.microsoft.com/office/drawing/2014/main" id="{F27EAD7B-2B68-F7B5-C141-8633CD19FFDC}"/>
              </a:ext>
            </a:extLst>
          </p:cNvPr>
          <p:cNvGrpSpPr/>
          <p:nvPr/>
        </p:nvGrpSpPr>
        <p:grpSpPr>
          <a:xfrm>
            <a:off x="606928" y="2488370"/>
            <a:ext cx="3081337" cy="1349248"/>
            <a:chOff x="606928" y="2488370"/>
            <a:chExt cx="3081337" cy="1349248"/>
          </a:xfrm>
        </p:grpSpPr>
        <p:sp>
          <p:nvSpPr>
            <p:cNvPr id="3" name="Arrow: Pentagon 2">
              <a:extLst>
                <a:ext uri="{FF2B5EF4-FFF2-40B4-BE49-F238E27FC236}">
                  <a16:creationId xmlns:a16="http://schemas.microsoft.com/office/drawing/2014/main" id="{80FC6C76-74F1-48E0-B076-671F2BA1BFE1}"/>
                </a:ext>
              </a:extLst>
            </p:cNvPr>
            <p:cNvSpPr/>
            <p:nvPr/>
          </p:nvSpPr>
          <p:spPr>
            <a:xfrm>
              <a:off x="606928" y="2488370"/>
              <a:ext cx="3081337" cy="1349248"/>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rPr>
                <a:t>Sponsor Business Strategy </a:t>
              </a:r>
            </a:p>
            <a:p>
              <a:pPr algn="ctr"/>
              <a:r>
                <a:rPr lang="en-GB" sz="1600" b="1" dirty="0">
                  <a:solidFill>
                    <a:schemeClr val="tx1"/>
                  </a:solidFill>
                </a:rPr>
                <a:t>Project Mission + Needs</a:t>
              </a:r>
              <a:endParaRPr lang="en-AU" sz="1600" b="1" dirty="0">
                <a:solidFill>
                  <a:schemeClr val="tx1"/>
                </a:solidFill>
              </a:endParaRPr>
            </a:p>
          </p:txBody>
        </p:sp>
        <p:sp>
          <p:nvSpPr>
            <p:cNvPr id="64" name="Arrow: Curved Left 63">
              <a:extLst>
                <a:ext uri="{FF2B5EF4-FFF2-40B4-BE49-F238E27FC236}">
                  <a16:creationId xmlns:a16="http://schemas.microsoft.com/office/drawing/2014/main" id="{B02CC25A-86A5-616B-6A9E-DAF96F930BB4}"/>
                </a:ext>
              </a:extLst>
            </p:cNvPr>
            <p:cNvSpPr/>
            <p:nvPr/>
          </p:nvSpPr>
          <p:spPr>
            <a:xfrm>
              <a:off x="2985868" y="2954091"/>
              <a:ext cx="319651" cy="544651"/>
            </a:xfrm>
            <a:prstGeom prst="curved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grpSp>
      <p:sp>
        <p:nvSpPr>
          <p:cNvPr id="14" name="Arrow: Left-Right 13">
            <a:extLst>
              <a:ext uri="{FF2B5EF4-FFF2-40B4-BE49-F238E27FC236}">
                <a16:creationId xmlns:a16="http://schemas.microsoft.com/office/drawing/2014/main" id="{CD554F9F-7FF8-B2A5-6404-4AEC2B868358}"/>
              </a:ext>
            </a:extLst>
          </p:cNvPr>
          <p:cNvSpPr/>
          <p:nvPr/>
        </p:nvSpPr>
        <p:spPr>
          <a:xfrm>
            <a:off x="606768" y="6076527"/>
            <a:ext cx="5129379" cy="28674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a:noFill/>
                <a:effectLst>
                  <a:outerShdw blurRad="38100" dist="38100" dir="2700000" algn="tl">
                    <a:srgbClr val="000000">
                      <a:alpha val="43137"/>
                    </a:srgbClr>
                  </a:outerShdw>
                </a:effectLst>
              </a:rPr>
              <a:t>Steerino</a:t>
            </a:r>
            <a:r>
              <a:rPr lang="en-GB" sz="1050">
                <a:solidFill>
                  <a:schemeClr val="tx1"/>
                </a:solidFill>
                <a:effectLst>
                  <a:outerShdw blurRad="38100" dist="38100" dir="2700000" algn="tl">
                    <a:srgbClr val="000000">
                      <a:alpha val="43137"/>
                    </a:srgbClr>
                  </a:outerShdw>
                </a:effectLst>
                <a:latin typeface=""/>
              </a:rPr>
              <a:t>Steering</a:t>
            </a:r>
            <a:r>
              <a:rPr lang="en-GB" sz="1050" dirty="0">
                <a:solidFill>
                  <a:schemeClr val="tx1"/>
                </a:solidFill>
                <a:effectLst>
                  <a:outerShdw blurRad="38100" dist="38100" dir="2700000" algn="tl">
                    <a:srgbClr val="000000">
                      <a:alpha val="43137"/>
                    </a:srgbClr>
                  </a:outerShdw>
                </a:effectLst>
                <a:latin typeface=""/>
              </a:rPr>
              <a:t> Group Formation</a:t>
            </a:r>
            <a:endParaRPr lang="en-AU" sz="1000" dirty="0">
              <a:noFill/>
              <a:effectLst>
                <a:outerShdw blurRad="38100" dist="38100" dir="2700000" algn="tl">
                  <a:srgbClr val="000000">
                    <a:alpha val="43137"/>
                  </a:srgbClr>
                </a:outerShdw>
              </a:effectLst>
            </a:endParaRPr>
          </a:p>
        </p:txBody>
      </p:sp>
      <p:sp>
        <p:nvSpPr>
          <p:cNvPr id="16" name="Arrow: Left-Right 15">
            <a:extLst>
              <a:ext uri="{FF2B5EF4-FFF2-40B4-BE49-F238E27FC236}">
                <a16:creationId xmlns:a16="http://schemas.microsoft.com/office/drawing/2014/main" id="{ACB657A0-7B12-C91C-95DB-89DB1AD7C365}"/>
              </a:ext>
            </a:extLst>
          </p:cNvPr>
          <p:cNvSpPr/>
          <p:nvPr/>
        </p:nvSpPr>
        <p:spPr>
          <a:xfrm>
            <a:off x="6331085" y="6110193"/>
            <a:ext cx="5355296" cy="286741"/>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noFill/>
                <a:effectLst>
                  <a:outerShdw blurRad="38100" dist="38100" dir="2700000" algn="tl">
                    <a:srgbClr val="000000">
                      <a:alpha val="43137"/>
                    </a:srgbClr>
                  </a:outerShdw>
                </a:effectLst>
              </a:rPr>
              <a:t>Quality</a:t>
            </a:r>
            <a:r>
              <a:rPr lang="en-GB" sz="1050" dirty="0">
                <a:solidFill>
                  <a:schemeClr val="tx1"/>
                </a:solidFill>
                <a:effectLst>
                  <a:outerShdw blurRad="38100" dist="38100" dir="2700000" algn="tl">
                    <a:srgbClr val="000000">
                      <a:alpha val="43137"/>
                    </a:srgbClr>
                  </a:outerShdw>
                </a:effectLst>
                <a:latin typeface=""/>
              </a:rPr>
              <a:t> Quality Assurance Implementation </a:t>
            </a:r>
            <a:endParaRPr lang="en-AU" sz="1000" dirty="0">
              <a:noFill/>
              <a:effectLst>
                <a:outerShdw blurRad="38100" dist="38100" dir="2700000" algn="tl">
                  <a:srgbClr val="000000">
                    <a:alpha val="43137"/>
                  </a:srgbClr>
                </a:outerShdw>
              </a:effectLst>
            </a:endParaRPr>
          </a:p>
        </p:txBody>
      </p:sp>
      <p:sp>
        <p:nvSpPr>
          <p:cNvPr id="15" name="Arrow: Left-Right 14">
            <a:extLst>
              <a:ext uri="{FF2B5EF4-FFF2-40B4-BE49-F238E27FC236}">
                <a16:creationId xmlns:a16="http://schemas.microsoft.com/office/drawing/2014/main" id="{235EC42D-ACDF-77BE-1F8F-30D2D66E49EA}"/>
              </a:ext>
            </a:extLst>
          </p:cNvPr>
          <p:cNvSpPr/>
          <p:nvPr/>
        </p:nvSpPr>
        <p:spPr>
          <a:xfrm>
            <a:off x="2334987" y="1202103"/>
            <a:ext cx="8986259" cy="332363"/>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noFill/>
                <a:effectLst>
                  <a:outerShdw blurRad="38100" dist="38100" dir="2700000" algn="tl">
                    <a:srgbClr val="000000">
                      <a:alpha val="43137"/>
                    </a:srgbClr>
                  </a:outerShdw>
                </a:effectLst>
              </a:rPr>
              <a:t>Quality</a:t>
            </a:r>
            <a:r>
              <a:rPr lang="en-GB" sz="1050" dirty="0">
                <a:solidFill>
                  <a:schemeClr val="tx1"/>
                </a:solidFill>
                <a:effectLst>
                  <a:outerShdw blurRad="38100" dist="38100" dir="2700000" algn="tl">
                    <a:srgbClr val="000000">
                      <a:alpha val="43137"/>
                    </a:srgbClr>
                  </a:outerShdw>
                </a:effectLst>
                <a:latin typeface=""/>
              </a:rPr>
              <a:t> Quality Assurance Steering Group </a:t>
            </a:r>
            <a:endParaRPr lang="en-AU" sz="1000" dirty="0">
              <a:noFill/>
              <a:effectLst>
                <a:outerShdw blurRad="38100" dist="38100" dir="2700000" algn="tl">
                  <a:srgbClr val="000000">
                    <a:alpha val="43137"/>
                  </a:srgbClr>
                </a:outerShdw>
              </a:effectLst>
            </a:endParaRPr>
          </a:p>
        </p:txBody>
      </p:sp>
      <p:sp>
        <p:nvSpPr>
          <p:cNvPr id="17" name="Oval 16">
            <a:extLst>
              <a:ext uri="{FF2B5EF4-FFF2-40B4-BE49-F238E27FC236}">
                <a16:creationId xmlns:a16="http://schemas.microsoft.com/office/drawing/2014/main" id="{90256A19-853E-C23C-6E77-44C845321FE6}"/>
              </a:ext>
            </a:extLst>
          </p:cNvPr>
          <p:cNvSpPr/>
          <p:nvPr/>
        </p:nvSpPr>
        <p:spPr>
          <a:xfrm>
            <a:off x="260193" y="1174894"/>
            <a:ext cx="374056" cy="285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effectLst>
                  <a:outerShdw blurRad="38100" dist="38100" dir="2700000" algn="tl">
                    <a:srgbClr val="000000">
                      <a:alpha val="43137"/>
                    </a:srgbClr>
                  </a:outerShdw>
                </a:effectLst>
              </a:rPr>
              <a:t>1</a:t>
            </a:r>
            <a:endParaRPr lang="en-AU" dirty="0">
              <a:solidFill>
                <a:srgbClr val="FF0000"/>
              </a:solidFill>
              <a:effectLst>
                <a:outerShdw blurRad="38100" dist="38100" dir="2700000" algn="tl">
                  <a:srgbClr val="000000">
                    <a:alpha val="43137"/>
                  </a:srgbClr>
                </a:outerShdw>
              </a:effectLst>
            </a:endParaRPr>
          </a:p>
        </p:txBody>
      </p:sp>
      <p:sp>
        <p:nvSpPr>
          <p:cNvPr id="18" name="Oval 17">
            <a:extLst>
              <a:ext uri="{FF2B5EF4-FFF2-40B4-BE49-F238E27FC236}">
                <a16:creationId xmlns:a16="http://schemas.microsoft.com/office/drawing/2014/main" id="{096132E6-A18D-C400-8A56-03757D2A5A32}"/>
              </a:ext>
            </a:extLst>
          </p:cNvPr>
          <p:cNvSpPr/>
          <p:nvPr/>
        </p:nvSpPr>
        <p:spPr>
          <a:xfrm>
            <a:off x="1092586" y="5783257"/>
            <a:ext cx="346055" cy="285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effectLst>
                  <a:outerShdw blurRad="38100" dist="38100" dir="2700000" algn="tl">
                    <a:srgbClr val="000000">
                      <a:alpha val="43137"/>
                    </a:srgbClr>
                  </a:outerShdw>
                </a:effectLst>
              </a:rPr>
              <a:t>2</a:t>
            </a:r>
            <a:endParaRPr lang="en-AU" dirty="0">
              <a:solidFill>
                <a:srgbClr val="FF0000"/>
              </a:solidFill>
              <a:effectLst>
                <a:outerShdw blurRad="38100" dist="38100" dir="2700000" algn="tl">
                  <a:srgbClr val="000000">
                    <a:alpha val="43137"/>
                  </a:srgbClr>
                </a:outerShdw>
              </a:effectLst>
            </a:endParaRPr>
          </a:p>
        </p:txBody>
      </p:sp>
      <p:sp>
        <p:nvSpPr>
          <p:cNvPr id="19" name="Oval 18">
            <a:extLst>
              <a:ext uri="{FF2B5EF4-FFF2-40B4-BE49-F238E27FC236}">
                <a16:creationId xmlns:a16="http://schemas.microsoft.com/office/drawing/2014/main" id="{01869ACF-391F-400B-3325-FDE13A7A8A0D}"/>
              </a:ext>
            </a:extLst>
          </p:cNvPr>
          <p:cNvSpPr/>
          <p:nvPr/>
        </p:nvSpPr>
        <p:spPr>
          <a:xfrm>
            <a:off x="2985868" y="5786029"/>
            <a:ext cx="346055" cy="285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effectLst>
                  <a:outerShdw blurRad="38100" dist="38100" dir="2700000" algn="tl">
                    <a:srgbClr val="000000">
                      <a:alpha val="43137"/>
                    </a:srgbClr>
                  </a:outerShdw>
                </a:effectLst>
              </a:rPr>
              <a:t>3</a:t>
            </a:r>
            <a:endParaRPr lang="en-AU" dirty="0">
              <a:solidFill>
                <a:srgbClr val="FF0000"/>
              </a:solidFill>
              <a:effectLst>
                <a:outerShdw blurRad="38100" dist="38100" dir="2700000" algn="tl">
                  <a:srgbClr val="000000">
                    <a:alpha val="43137"/>
                  </a:srgbClr>
                </a:outerShdw>
              </a:effectLst>
            </a:endParaRPr>
          </a:p>
        </p:txBody>
      </p:sp>
      <p:sp>
        <p:nvSpPr>
          <p:cNvPr id="20" name="Oval 19">
            <a:extLst>
              <a:ext uri="{FF2B5EF4-FFF2-40B4-BE49-F238E27FC236}">
                <a16:creationId xmlns:a16="http://schemas.microsoft.com/office/drawing/2014/main" id="{51CDBCEA-6E11-0572-13BC-F33440F68CF1}"/>
              </a:ext>
            </a:extLst>
          </p:cNvPr>
          <p:cNvSpPr/>
          <p:nvPr/>
        </p:nvSpPr>
        <p:spPr>
          <a:xfrm>
            <a:off x="4752433" y="5778412"/>
            <a:ext cx="346055" cy="285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effectLst>
                  <a:outerShdw blurRad="38100" dist="38100" dir="2700000" algn="tl">
                    <a:srgbClr val="000000">
                      <a:alpha val="43137"/>
                    </a:srgbClr>
                  </a:outerShdw>
                </a:effectLst>
              </a:rPr>
              <a:t>4</a:t>
            </a:r>
            <a:endParaRPr lang="en-AU" dirty="0">
              <a:solidFill>
                <a:srgbClr val="FF0000"/>
              </a:solidFill>
              <a:effectLst>
                <a:outerShdw blurRad="38100" dist="38100" dir="2700000" algn="tl">
                  <a:srgbClr val="000000">
                    <a:alpha val="43137"/>
                  </a:srgbClr>
                </a:outerShdw>
              </a:effectLst>
            </a:endParaRPr>
          </a:p>
        </p:txBody>
      </p:sp>
      <p:sp>
        <p:nvSpPr>
          <p:cNvPr id="21" name="Oval 20">
            <a:extLst>
              <a:ext uri="{FF2B5EF4-FFF2-40B4-BE49-F238E27FC236}">
                <a16:creationId xmlns:a16="http://schemas.microsoft.com/office/drawing/2014/main" id="{D3860A18-9585-C710-1B67-0A8F5189ABE8}"/>
              </a:ext>
            </a:extLst>
          </p:cNvPr>
          <p:cNvSpPr/>
          <p:nvPr/>
        </p:nvSpPr>
        <p:spPr>
          <a:xfrm>
            <a:off x="6937319" y="5790874"/>
            <a:ext cx="346055" cy="285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effectLst>
                  <a:outerShdw blurRad="38100" dist="38100" dir="2700000" algn="tl">
                    <a:srgbClr val="000000">
                      <a:alpha val="43137"/>
                    </a:srgbClr>
                  </a:outerShdw>
                </a:effectLst>
              </a:rPr>
              <a:t>5</a:t>
            </a:r>
            <a:endParaRPr lang="en-AU" dirty="0">
              <a:solidFill>
                <a:srgbClr val="FF0000"/>
              </a:solidFill>
              <a:effectLst>
                <a:outerShdw blurRad="38100" dist="38100" dir="2700000" algn="tl">
                  <a:srgbClr val="000000">
                    <a:alpha val="43137"/>
                  </a:srgbClr>
                </a:outerShdw>
              </a:effectLst>
            </a:endParaRPr>
          </a:p>
        </p:txBody>
      </p:sp>
      <p:sp>
        <p:nvSpPr>
          <p:cNvPr id="22" name="Oval 21">
            <a:extLst>
              <a:ext uri="{FF2B5EF4-FFF2-40B4-BE49-F238E27FC236}">
                <a16:creationId xmlns:a16="http://schemas.microsoft.com/office/drawing/2014/main" id="{1C7A2569-7261-F86B-645B-6D0814D0E08A}"/>
              </a:ext>
            </a:extLst>
          </p:cNvPr>
          <p:cNvSpPr/>
          <p:nvPr/>
        </p:nvSpPr>
        <p:spPr>
          <a:xfrm>
            <a:off x="8830601" y="5763729"/>
            <a:ext cx="346055" cy="285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effectLst>
                  <a:outerShdw blurRad="38100" dist="38100" dir="2700000" algn="tl">
                    <a:srgbClr val="000000">
                      <a:alpha val="43137"/>
                    </a:srgbClr>
                  </a:outerShdw>
                </a:effectLst>
              </a:rPr>
              <a:t>6</a:t>
            </a:r>
            <a:endParaRPr lang="en-AU" dirty="0">
              <a:solidFill>
                <a:srgbClr val="FF0000"/>
              </a:solidFill>
              <a:effectLst>
                <a:outerShdw blurRad="38100" dist="38100" dir="2700000" algn="tl">
                  <a:srgbClr val="000000">
                    <a:alpha val="43137"/>
                  </a:srgbClr>
                </a:outerShdw>
              </a:effectLst>
            </a:endParaRPr>
          </a:p>
        </p:txBody>
      </p:sp>
      <p:sp>
        <p:nvSpPr>
          <p:cNvPr id="27" name="Oval 26">
            <a:extLst>
              <a:ext uri="{FF2B5EF4-FFF2-40B4-BE49-F238E27FC236}">
                <a16:creationId xmlns:a16="http://schemas.microsoft.com/office/drawing/2014/main" id="{C206DD05-AB99-ABFC-F8CA-79581085A01C}"/>
              </a:ext>
            </a:extLst>
          </p:cNvPr>
          <p:cNvSpPr/>
          <p:nvPr/>
        </p:nvSpPr>
        <p:spPr>
          <a:xfrm>
            <a:off x="10824219" y="5744002"/>
            <a:ext cx="346055" cy="285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effectLst>
                  <a:outerShdw blurRad="38100" dist="38100" dir="2700000" algn="tl">
                    <a:srgbClr val="000000">
                      <a:alpha val="43137"/>
                    </a:srgbClr>
                  </a:outerShdw>
                </a:effectLst>
              </a:rPr>
              <a:t>7</a:t>
            </a:r>
            <a:endParaRPr lang="en-AU"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7473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7250</TotalTime>
  <Words>383</Words>
  <Application>Microsoft Macintosh PowerPoint</Application>
  <PresentationFormat>Widescreen</PresentationFormat>
  <Paragraphs>73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Algerian</vt:lpstr>
      <vt:lpstr>Arial</vt:lpstr>
      <vt:lpstr>Calibri</vt:lpstr>
      <vt:lpstr>Calibri Light</vt:lpstr>
      <vt:lpstr>Office Theme</vt:lpstr>
      <vt:lpstr>Project Governance by Engineers A National  Initiative by Engineers Australia</vt:lpstr>
      <vt:lpstr>  Project Governance by Engineers Steering Group Phases &amp; Roadmap v12- 30/07/23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Crow</dc:creator>
  <cp:lastModifiedBy>SkS</cp:lastModifiedBy>
  <cp:revision>83</cp:revision>
  <cp:lastPrinted>2023-05-25T22:49:02Z</cp:lastPrinted>
  <dcterms:created xsi:type="dcterms:W3CDTF">2022-03-11T01:22:37Z</dcterms:created>
  <dcterms:modified xsi:type="dcterms:W3CDTF">2024-03-05T06:47:38Z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2023-08-11T00:27:50Z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59b34b1e-2195-49ee-bd86-97120afdb3f8</vt:lpwstr>
  </property>
  <property fmtid="{D5CDD505-2E9C-101B-9397-08002B2CF9AE}" pid="8" name="MSIP_Label_51a6c3db-1667-4f49-995a-8b9973972958_ContentBits">
    <vt:lpwstr>0</vt:lpwstr>
  </property>
</Properties>
</file>